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5" d="100"/>
          <a:sy n="135" d="100"/>
        </p:scale>
        <p:origin x="-84" y="-41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title>
    <c:autoTitleDeleted val="0"/>
    <c:view3D>
      <c:rotX val="30"/>
      <c:rotY val="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1.1680735198958958E-2"/>
          <c:y val="0.10724976552446178"/>
          <c:w val="0.8080374579216375"/>
          <c:h val="0.85299365280171291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25"/>
          <c:dPt>
            <c:idx val="0"/>
            <c:bubble3D val="0"/>
            <c:spPr>
              <a:solidFill>
                <a:schemeClr val="accent1"/>
              </a:solidFill>
            </c:spPr>
          </c:dPt>
          <c:dPt>
            <c:idx val="1"/>
            <c:bubble3D val="0"/>
            <c:spPr>
              <a:solidFill>
                <a:schemeClr val="accent3"/>
              </a:solidFill>
            </c:spPr>
          </c:dPt>
          <c:dPt>
            <c:idx val="2"/>
            <c:bubble3D val="0"/>
            <c:spPr>
              <a:solidFill>
                <a:schemeClr val="accent4"/>
              </a:solidFill>
            </c:spPr>
          </c:dPt>
          <c:dPt>
            <c:idx val="3"/>
            <c:bubble3D val="0"/>
            <c:spPr>
              <a:solidFill>
                <a:schemeClr val="accent2"/>
              </a:solidFill>
            </c:spPr>
          </c:dPt>
          <c:dLbls>
            <c:txPr>
              <a:bodyPr/>
              <a:lstStyle/>
              <a:p>
                <a:pPr>
                  <a:defRPr lang="ru-RU" b="1"/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</c:plotArea>
    <c:legend>
      <c:legendPos val="r"/>
      <c:layout>
        <c:manualLayout>
          <c:xMode val="edge"/>
          <c:yMode val="edge"/>
          <c:x val="0.84801942693451704"/>
          <c:y val="0.36751281436081146"/>
          <c:w val="0.1519805730654859"/>
          <c:h val="0.30753680720657955"/>
        </c:manualLayout>
      </c:layout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chemeClr val="accent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3"/>
            <c:bubble3D val="0"/>
            <c:spPr>
              <a:solidFill>
                <a:schemeClr val="accent4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26"/>
    </mc:Choice>
    <mc:Fallback>
      <c:style val="26"/>
    </mc:Fallback>
  </mc:AlternateContent>
  <c:chart>
    <c:title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title>
    <c:autoTitleDeleted val="0"/>
    <c:plotArea>
      <c:layout/>
      <c:bubbl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invertIfNegative val="0"/>
          <c:dPt>
            <c:idx val="0"/>
            <c:invertIfNegative val="0"/>
            <c:bubble3D val="1"/>
            <c:spPr>
              <a:solidFill>
                <a:schemeClr val="accent3"/>
              </a:solidFill>
            </c:spPr>
          </c:dPt>
          <c:dPt>
            <c:idx val="1"/>
            <c:invertIfNegative val="0"/>
            <c:bubble3D val="1"/>
            <c:spPr>
              <a:solidFill>
                <a:schemeClr val="accent2"/>
              </a:solidFill>
            </c:spPr>
          </c:dPt>
          <c:dPt>
            <c:idx val="2"/>
            <c:invertIfNegative val="0"/>
            <c:bubble3D val="1"/>
            <c:spPr>
              <a:solidFill>
                <a:schemeClr val="accent1"/>
              </a:solidFill>
            </c:spPr>
          </c:dPt>
          <c:xVal>
            <c:numRef>
              <c:f>Sheet1!$A$2:$A$4</c:f>
              <c:numCache>
                <c:formatCode>General</c:formatCode>
                <c:ptCount val="3"/>
                <c:pt idx="0">
                  <c:v>0.70000000000000062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bubbleSize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4</c:v>
                </c:pt>
                <c:pt idx="2">
                  <c:v>8</c:v>
                </c:pt>
              </c:numCache>
            </c:numRef>
          </c:bubbleSize>
          <c:bubble3D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93780992"/>
        <c:axId val="94049024"/>
      </c:bubbleChart>
      <c:valAx>
        <c:axId val="937809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049024"/>
        <c:crosses val="autoZero"/>
        <c:crossBetween val="midCat"/>
      </c:valAx>
      <c:valAx>
        <c:axId val="9404902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3780992"/>
        <c:crosses val="autoZero"/>
        <c:crossBetween val="midCat"/>
      </c:valAx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94109056"/>
        <c:axId val="94196864"/>
        <c:axId val="0"/>
      </c:bar3DChart>
      <c:catAx>
        <c:axId val="9410905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196864"/>
        <c:crosses val="autoZero"/>
        <c:auto val="1"/>
        <c:lblAlgn val="ctr"/>
        <c:lblOffset val="100"/>
        <c:noMultiLvlLbl val="0"/>
      </c:catAx>
      <c:valAx>
        <c:axId val="94196864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109056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4926218958207285"/>
          <c:y val="6.4843869186806929E-2"/>
          <c:w val="0.60917171411265902"/>
          <c:h val="0.87881393050194223"/>
        </c:manualLayout>
      </c:layout>
      <c:radarChart>
        <c:radarStyle val="fill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5"/>
            </a:solidFill>
          </c:spPr>
          <c:cat>
            <c:numRef>
              <c:f>Sheet1!$A$2:$A$6</c:f>
              <c:numCache>
                <c:formatCode>dd/mm/yyyy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28</c:v>
                </c:pt>
                <c:pt idx="1">
                  <c:v>25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cat>
            <c:numRef>
              <c:f>Sheet1!$A$2:$A$6</c:f>
              <c:numCache>
                <c:formatCode>dd/mm/yyyy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18</c:v>
                </c:pt>
                <c:pt idx="1">
                  <c:v>16</c:v>
                </c:pt>
                <c:pt idx="2">
                  <c:v>15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4447872"/>
        <c:axId val="94453760"/>
      </c:radarChart>
      <c:catAx>
        <c:axId val="94447872"/>
        <c:scaling>
          <c:orientation val="minMax"/>
        </c:scaling>
        <c:delete val="0"/>
        <c:axPos val="b"/>
        <c:majorGridlines/>
        <c:numFmt formatCode="dd/mm/yyyy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453760"/>
        <c:crosses val="autoZero"/>
        <c:auto val="1"/>
        <c:lblAlgn val="ctr"/>
        <c:lblOffset val="100"/>
        <c:noMultiLvlLbl val="0"/>
      </c:catAx>
      <c:valAx>
        <c:axId val="94453760"/>
        <c:scaling>
          <c:orientation val="minMax"/>
        </c:scaling>
        <c:delete val="0"/>
        <c:axPos val="l"/>
        <c:majorGridlines/>
        <c:numFmt formatCode="General" sourceLinked="1"/>
        <c:majorTickMark val="cross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44787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68333711891782756"/>
          <c:y val="3.4242138946902999E-2"/>
          <c:w val="0.14354109542741414"/>
          <c:h val="0.13343849691039514"/>
        </c:manualLayout>
      </c:layout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1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5</c:v>
                </c:pt>
                <c:pt idx="1">
                  <c:v>2</c:v>
                </c:pt>
                <c:pt idx="2">
                  <c:v>3</c:v>
                </c:pt>
                <c:pt idx="3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8"/>
        <c:overlap val="100"/>
        <c:axId val="94578560"/>
        <c:axId val="94580096"/>
      </c:barChart>
      <c:catAx>
        <c:axId val="94578560"/>
        <c:scaling>
          <c:orientation val="minMax"/>
        </c:scaling>
        <c:delete val="0"/>
        <c:axPos val="l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580096"/>
        <c:crosses val="autoZero"/>
        <c:auto val="1"/>
        <c:lblAlgn val="ctr"/>
        <c:lblOffset val="100"/>
        <c:noMultiLvlLbl val="0"/>
      </c:catAx>
      <c:valAx>
        <c:axId val="94580096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578560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cat>
            <c:numRef>
              <c:f>Sheet1!$A$2:$A$9</c:f>
              <c:numCache>
                <c:formatCode>dd/mm/yyyy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32</c:v>
                </c:pt>
                <c:pt idx="1">
                  <c:v>25</c:v>
                </c:pt>
                <c:pt idx="2">
                  <c:v>28</c:v>
                </c:pt>
                <c:pt idx="3">
                  <c:v>12</c:v>
                </c:pt>
                <c:pt idx="4">
                  <c:v>20</c:v>
                </c:pt>
                <c:pt idx="5">
                  <c:v>16</c:v>
                </c:pt>
                <c:pt idx="6">
                  <c:v>19</c:v>
                </c:pt>
                <c:pt idx="7">
                  <c:v>33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</c:spPr>
          <c:cat>
            <c:numRef>
              <c:f>Sheet1!$A$2:$A$9</c:f>
              <c:numCache>
                <c:formatCode>dd/mm/yyyy</c:formatCode>
                <c:ptCount val="8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12</c:v>
                </c:pt>
                <c:pt idx="1">
                  <c:v>10</c:v>
                </c:pt>
                <c:pt idx="2">
                  <c:v>12</c:v>
                </c:pt>
                <c:pt idx="3">
                  <c:v>5</c:v>
                </c:pt>
                <c:pt idx="4">
                  <c:v>4</c:v>
                </c:pt>
                <c:pt idx="5">
                  <c:v>13</c:v>
                </c:pt>
                <c:pt idx="6">
                  <c:v>9</c:v>
                </c:pt>
                <c:pt idx="7">
                  <c:v>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4659328"/>
        <c:axId val="94660864"/>
      </c:areaChart>
      <c:dateAx>
        <c:axId val="94659328"/>
        <c:scaling>
          <c:orientation val="minMax"/>
        </c:scaling>
        <c:delete val="0"/>
        <c:axPos val="b"/>
        <c:numFmt formatCode="dd/mm/yyyy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660864"/>
        <c:crosses val="autoZero"/>
        <c:auto val="1"/>
        <c:lblOffset val="100"/>
        <c:baseTimeUnit val="days"/>
      </c:dateAx>
      <c:valAx>
        <c:axId val="9466086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659328"/>
        <c:crosses val="autoZero"/>
        <c:crossBetween val="midCat"/>
      </c:valAx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63500">
              <a:solidFill>
                <a:schemeClr val="accent1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63500">
              <a:solidFill>
                <a:schemeClr val="accent2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63500">
              <a:solidFill>
                <a:schemeClr val="accent3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826880"/>
        <c:axId val="94828416"/>
      </c:lineChart>
      <c:catAx>
        <c:axId val="9482688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828416"/>
        <c:crosses val="autoZero"/>
        <c:auto val="1"/>
        <c:lblAlgn val="ctr"/>
        <c:lblOffset val="100"/>
        <c:noMultiLvlLbl val="0"/>
      </c:catAx>
      <c:valAx>
        <c:axId val="94828416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7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ru-RU">
                <a:solidFill>
                  <a:schemeClr val="tx1"/>
                </a:solidFill>
              </a:defRPr>
            </a:pPr>
            <a:endParaRPr lang="en-US"/>
          </a:p>
        </c:txPr>
        <c:crossAx val="94826880"/>
        <c:crosses val="autoZero"/>
        <c:crossBetween val="between"/>
      </c:valAx>
      <c:spPr>
        <a:ln w="282575" cmpd="sng"/>
        <a:effectLst>
          <a:outerShdw blurRad="50800" dist="50800" dir="5400000" sx="1000" sy="1000" algn="ctr" rotWithShape="0">
            <a:srgbClr val="000000"/>
          </a:outerShdw>
        </a:effectLst>
      </c:spPr>
    </c:plotArea>
    <c:legend>
      <c:legendPos val="r"/>
      <c:layout/>
      <c:overlay val="0"/>
      <c:txPr>
        <a:bodyPr/>
        <a:lstStyle/>
        <a:p>
          <a:pPr>
            <a:defRPr lang="ru-RU">
              <a:solidFill>
                <a:schemeClr val="tx1"/>
              </a:solidFill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sz="18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48CE1C-C3CC-4A48-BE6B-1B51A7E1C09E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5E9A7EC-C3A6-4ACA-AAD7-3EF60F912291}">
      <dgm:prSet phldrT="[Text]"/>
      <dgm:spPr>
        <a:solidFill>
          <a:schemeClr val="accent1">
            <a:lumMod val="20000"/>
            <a:lumOff val="80000"/>
          </a:schemeClr>
        </a:solidFill>
        <a:ln w="25400"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Step 1</a:t>
          </a:r>
          <a:endParaRPr lang="en-US" dirty="0">
            <a:solidFill>
              <a:schemeClr val="tx1"/>
            </a:solidFill>
          </a:endParaRPr>
        </a:p>
      </dgm:t>
    </dgm:pt>
    <dgm:pt modelId="{EE3F490F-335A-4FB2-A281-9B1AFA6014B9}" type="parTrans" cxnId="{B5C3C102-77B8-4916-9A0D-81C85AFE1BF3}">
      <dgm:prSet/>
      <dgm:spPr/>
      <dgm:t>
        <a:bodyPr/>
        <a:lstStyle/>
        <a:p>
          <a:endParaRPr lang="en-US"/>
        </a:p>
      </dgm:t>
    </dgm:pt>
    <dgm:pt modelId="{672E50A5-4823-4BC1-A622-CC9DADB35A1B}" type="sibTrans" cxnId="{B5C3C102-77B8-4916-9A0D-81C85AFE1BF3}">
      <dgm:prSet/>
      <dgm:spPr/>
      <dgm:t>
        <a:bodyPr/>
        <a:lstStyle/>
        <a:p>
          <a:endParaRPr lang="en-US"/>
        </a:p>
      </dgm:t>
    </dgm:pt>
    <dgm:pt modelId="{BF40764B-FCAA-44E7-AEBD-413F54A951B8}">
      <dgm:prSet phldrT="[Text]"/>
      <dgm:spPr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Step 3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D9B2DCC-90E3-461C-849D-48F6265E3C39}" type="parTrans" cxnId="{F74997F6-3D20-4B4F-9778-DEF8D75691BD}">
      <dgm:prSet/>
      <dgm:spPr/>
      <dgm:t>
        <a:bodyPr/>
        <a:lstStyle/>
        <a:p>
          <a:endParaRPr lang="en-US"/>
        </a:p>
      </dgm:t>
    </dgm:pt>
    <dgm:pt modelId="{2124D726-1F75-4E9A-93C6-C967E03DA560}" type="sibTrans" cxnId="{F74997F6-3D20-4B4F-9778-DEF8D75691BD}">
      <dgm:prSet/>
      <dgm:spPr/>
      <dgm:t>
        <a:bodyPr/>
        <a:lstStyle/>
        <a:p>
          <a:endParaRPr lang="en-US"/>
        </a:p>
      </dgm:t>
    </dgm:pt>
    <dgm:pt modelId="{0C49EF50-0910-4B55-AB40-D32898F598A4}">
      <dgm:prSet phldrT="[Text]"/>
      <dgm:spPr>
        <a:solidFill>
          <a:schemeClr val="accent1">
            <a:lumMod val="20000"/>
            <a:lumOff val="80000"/>
          </a:schemeClr>
        </a:solidFill>
        <a:ln w="25400"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Step 4</a:t>
          </a:r>
          <a:endParaRPr lang="en-US" dirty="0">
            <a:solidFill>
              <a:schemeClr val="tx1"/>
            </a:solidFill>
          </a:endParaRPr>
        </a:p>
      </dgm:t>
    </dgm:pt>
    <dgm:pt modelId="{51195A84-67C0-46AE-9021-87FE9192C5D1}" type="parTrans" cxnId="{F3DCEF95-9C4A-4B2F-A6FE-51ABBCC5A567}">
      <dgm:prSet/>
      <dgm:spPr/>
      <dgm:t>
        <a:bodyPr/>
        <a:lstStyle/>
        <a:p>
          <a:endParaRPr lang="en-US"/>
        </a:p>
      </dgm:t>
    </dgm:pt>
    <dgm:pt modelId="{F8B103EF-0050-4120-A6A7-646FB3463315}" type="sibTrans" cxnId="{F3DCEF95-9C4A-4B2F-A6FE-51ABBCC5A567}">
      <dgm:prSet/>
      <dgm:spPr/>
      <dgm:t>
        <a:bodyPr/>
        <a:lstStyle/>
        <a:p>
          <a:endParaRPr lang="en-US"/>
        </a:p>
      </dgm:t>
    </dgm:pt>
    <dgm:pt modelId="{ACDA42E9-D585-4F93-9C84-41472DDA84D9}">
      <dgm:prSet phldrT="[Text]"/>
      <dgm:spPr>
        <a:solidFill>
          <a:schemeClr val="accent1">
            <a:lumMod val="20000"/>
            <a:lumOff val="80000"/>
          </a:schemeClr>
        </a:solidFill>
        <a:ln w="25400">
          <a:solidFill>
            <a:schemeClr val="accent1"/>
          </a:solidFill>
        </a:ln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Step 2</a:t>
          </a:r>
          <a:endParaRPr lang="en-US" dirty="0">
            <a:solidFill>
              <a:schemeClr val="tx1"/>
            </a:solidFill>
          </a:endParaRPr>
        </a:p>
      </dgm:t>
    </dgm:pt>
    <dgm:pt modelId="{559715B5-5DDE-4CB3-A75A-62AEC7CAEFFF}" type="parTrans" cxnId="{D7EBB97F-F3B2-4B04-9688-31C57D94AD54}">
      <dgm:prSet/>
      <dgm:spPr/>
      <dgm:t>
        <a:bodyPr/>
        <a:lstStyle/>
        <a:p>
          <a:endParaRPr lang="en-US"/>
        </a:p>
      </dgm:t>
    </dgm:pt>
    <dgm:pt modelId="{3E4A059C-EE7B-434A-9594-69D6AD8A03C2}" type="sibTrans" cxnId="{D7EBB97F-F3B2-4B04-9688-31C57D94AD54}">
      <dgm:prSet/>
      <dgm:spPr/>
      <dgm:t>
        <a:bodyPr/>
        <a:lstStyle/>
        <a:p>
          <a:endParaRPr lang="en-US"/>
        </a:p>
      </dgm:t>
    </dgm:pt>
    <dgm:pt modelId="{AD5F895B-4E5E-4D8F-B36C-329A6334884A}" type="pres">
      <dgm:prSet presAssocID="{F248CE1C-C3CC-4A48-BE6B-1B51A7E1C09E}" presName="Name0" presStyleCnt="0">
        <dgm:presLayoutVars>
          <dgm:dir/>
          <dgm:animLvl val="lvl"/>
          <dgm:resizeHandles val="exact"/>
        </dgm:presLayoutVars>
      </dgm:prSet>
      <dgm:spPr/>
    </dgm:pt>
    <dgm:pt modelId="{BC5C9942-116C-40CF-8A3B-056CD2837B1B}" type="pres">
      <dgm:prSet presAssocID="{25E9A7EC-C3A6-4ACA-AAD7-3EF60F912291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9F1775-24F4-4D93-9E12-606CD14E06A0}" type="pres">
      <dgm:prSet presAssocID="{672E50A5-4823-4BC1-A622-CC9DADB35A1B}" presName="parTxOnlySpace" presStyleCnt="0"/>
      <dgm:spPr/>
    </dgm:pt>
    <dgm:pt modelId="{A8BC982F-EE18-46A6-88BC-D5AA38B79CCD}" type="pres">
      <dgm:prSet presAssocID="{ACDA42E9-D585-4F93-9C84-41472DDA84D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39867F-F541-4962-9765-993313D9EC0C}" type="pres">
      <dgm:prSet presAssocID="{3E4A059C-EE7B-434A-9594-69D6AD8A03C2}" presName="parTxOnlySpace" presStyleCnt="0"/>
      <dgm:spPr/>
    </dgm:pt>
    <dgm:pt modelId="{BED79BD0-53F0-4A81-9EFC-06B1FF127DC6}" type="pres">
      <dgm:prSet presAssocID="{BF40764B-FCAA-44E7-AEBD-413F54A951B8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23A732-B98A-4AED-8ED1-A9B29A0AC6FE}" type="pres">
      <dgm:prSet presAssocID="{2124D726-1F75-4E9A-93C6-C967E03DA560}" presName="parTxOnlySpace" presStyleCnt="0"/>
      <dgm:spPr/>
    </dgm:pt>
    <dgm:pt modelId="{CDC0A61C-B175-4043-972C-7F2A2447DB4C}" type="pres">
      <dgm:prSet presAssocID="{0C49EF50-0910-4B55-AB40-D32898F598A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A96092-D4CB-42FF-9348-44D7B27123F1}" type="presOf" srcId="{0C49EF50-0910-4B55-AB40-D32898F598A4}" destId="{CDC0A61C-B175-4043-972C-7F2A2447DB4C}" srcOrd="0" destOrd="0" presId="urn:microsoft.com/office/officeart/2005/8/layout/chevron1"/>
    <dgm:cxn modelId="{7F4A121C-6EDC-4A8E-BBA3-475B440D054F}" type="presOf" srcId="{F248CE1C-C3CC-4A48-BE6B-1B51A7E1C09E}" destId="{AD5F895B-4E5E-4D8F-B36C-329A6334884A}" srcOrd="0" destOrd="0" presId="urn:microsoft.com/office/officeart/2005/8/layout/chevron1"/>
    <dgm:cxn modelId="{D7EBB97F-F3B2-4B04-9688-31C57D94AD54}" srcId="{F248CE1C-C3CC-4A48-BE6B-1B51A7E1C09E}" destId="{ACDA42E9-D585-4F93-9C84-41472DDA84D9}" srcOrd="1" destOrd="0" parTransId="{559715B5-5DDE-4CB3-A75A-62AEC7CAEFFF}" sibTransId="{3E4A059C-EE7B-434A-9594-69D6AD8A03C2}"/>
    <dgm:cxn modelId="{934093A0-70C4-4303-914F-168EB32BFF43}" type="presOf" srcId="{BF40764B-FCAA-44E7-AEBD-413F54A951B8}" destId="{BED79BD0-53F0-4A81-9EFC-06B1FF127DC6}" srcOrd="0" destOrd="0" presId="urn:microsoft.com/office/officeart/2005/8/layout/chevron1"/>
    <dgm:cxn modelId="{F74997F6-3D20-4B4F-9778-DEF8D75691BD}" srcId="{F248CE1C-C3CC-4A48-BE6B-1B51A7E1C09E}" destId="{BF40764B-FCAA-44E7-AEBD-413F54A951B8}" srcOrd="2" destOrd="0" parTransId="{AD9B2DCC-90E3-461C-849D-48F6265E3C39}" sibTransId="{2124D726-1F75-4E9A-93C6-C967E03DA560}"/>
    <dgm:cxn modelId="{B5C3C102-77B8-4916-9A0D-81C85AFE1BF3}" srcId="{F248CE1C-C3CC-4A48-BE6B-1B51A7E1C09E}" destId="{25E9A7EC-C3A6-4ACA-AAD7-3EF60F912291}" srcOrd="0" destOrd="0" parTransId="{EE3F490F-335A-4FB2-A281-9B1AFA6014B9}" sibTransId="{672E50A5-4823-4BC1-A622-CC9DADB35A1B}"/>
    <dgm:cxn modelId="{BD09F712-D362-4F31-8058-2DFBF3E727E8}" type="presOf" srcId="{25E9A7EC-C3A6-4ACA-AAD7-3EF60F912291}" destId="{BC5C9942-116C-40CF-8A3B-056CD2837B1B}" srcOrd="0" destOrd="0" presId="urn:microsoft.com/office/officeart/2005/8/layout/chevron1"/>
    <dgm:cxn modelId="{F3DCEF95-9C4A-4B2F-A6FE-51ABBCC5A567}" srcId="{F248CE1C-C3CC-4A48-BE6B-1B51A7E1C09E}" destId="{0C49EF50-0910-4B55-AB40-D32898F598A4}" srcOrd="3" destOrd="0" parTransId="{51195A84-67C0-46AE-9021-87FE9192C5D1}" sibTransId="{F8B103EF-0050-4120-A6A7-646FB3463315}"/>
    <dgm:cxn modelId="{2E402003-4DD3-4D86-BE99-22D5A8B92730}" type="presOf" srcId="{ACDA42E9-D585-4F93-9C84-41472DDA84D9}" destId="{A8BC982F-EE18-46A6-88BC-D5AA38B79CCD}" srcOrd="0" destOrd="0" presId="urn:microsoft.com/office/officeart/2005/8/layout/chevron1"/>
    <dgm:cxn modelId="{F5A7C074-1CDB-4AAE-A79C-82A2161F7F91}" type="presParOf" srcId="{AD5F895B-4E5E-4D8F-B36C-329A6334884A}" destId="{BC5C9942-116C-40CF-8A3B-056CD2837B1B}" srcOrd="0" destOrd="0" presId="urn:microsoft.com/office/officeart/2005/8/layout/chevron1"/>
    <dgm:cxn modelId="{75C49884-6421-44E5-B945-50BFB66022FA}" type="presParOf" srcId="{AD5F895B-4E5E-4D8F-B36C-329A6334884A}" destId="{9E9F1775-24F4-4D93-9E12-606CD14E06A0}" srcOrd="1" destOrd="0" presId="urn:microsoft.com/office/officeart/2005/8/layout/chevron1"/>
    <dgm:cxn modelId="{B0BB4F2D-3B36-4BCC-B84E-6EF08167266C}" type="presParOf" srcId="{AD5F895B-4E5E-4D8F-B36C-329A6334884A}" destId="{A8BC982F-EE18-46A6-88BC-D5AA38B79CCD}" srcOrd="2" destOrd="0" presId="urn:microsoft.com/office/officeart/2005/8/layout/chevron1"/>
    <dgm:cxn modelId="{1F61E71D-DA68-4FE7-979A-6742943738FB}" type="presParOf" srcId="{AD5F895B-4E5E-4D8F-B36C-329A6334884A}" destId="{B339867F-F541-4962-9765-993313D9EC0C}" srcOrd="3" destOrd="0" presId="urn:microsoft.com/office/officeart/2005/8/layout/chevron1"/>
    <dgm:cxn modelId="{090BC33C-4279-42E3-99DF-13465F47B414}" type="presParOf" srcId="{AD5F895B-4E5E-4D8F-B36C-329A6334884A}" destId="{BED79BD0-53F0-4A81-9EFC-06B1FF127DC6}" srcOrd="4" destOrd="0" presId="urn:microsoft.com/office/officeart/2005/8/layout/chevron1"/>
    <dgm:cxn modelId="{B8B24978-2E0A-4B69-8136-2030F4419D80}" type="presParOf" srcId="{AD5F895B-4E5E-4D8F-B36C-329A6334884A}" destId="{DD23A732-B98A-4AED-8ED1-A9B29A0AC6FE}" srcOrd="5" destOrd="0" presId="urn:microsoft.com/office/officeart/2005/8/layout/chevron1"/>
    <dgm:cxn modelId="{41AA4D32-9279-4396-B1EB-E27A4E26B1CD}" type="presParOf" srcId="{AD5F895B-4E5E-4D8F-B36C-329A6334884A}" destId="{CDC0A61C-B175-4043-972C-7F2A2447DB4C}" srcOrd="6" destOrd="0" presId="urn:microsoft.com/office/officeart/2005/8/layout/chevron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6FE5E81-2A51-4324-80B6-A5AB5C11AD10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54ABFC-CE0C-461F-867B-A6D4FB1A177F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5679789E-A543-4137-B254-3DF0A61D684D}" type="parTrans" cxnId="{94A0736D-CA06-4D27-B7B8-190DA793918C}">
      <dgm:prSet/>
      <dgm:spPr/>
      <dgm:t>
        <a:bodyPr/>
        <a:lstStyle/>
        <a:p>
          <a:endParaRPr lang="en-US" sz="1000"/>
        </a:p>
      </dgm:t>
    </dgm:pt>
    <dgm:pt modelId="{304D3771-19C9-4234-965D-1FFD701CDB8F}" type="sibTrans" cxnId="{94A0736D-CA06-4D27-B7B8-190DA793918C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22201600-2149-4982-9BAD-782B43CAC4C5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3701E1F5-2755-4FFC-BB78-71D3803B3BFF}" type="parTrans" cxnId="{CCCC0D69-E00A-462E-A388-C1ED85BE1B2C}">
      <dgm:prSet/>
      <dgm:spPr/>
      <dgm:t>
        <a:bodyPr/>
        <a:lstStyle/>
        <a:p>
          <a:endParaRPr lang="en-US" sz="1000"/>
        </a:p>
      </dgm:t>
    </dgm:pt>
    <dgm:pt modelId="{E8ACC2F6-0FCD-47D3-929F-CE039556568E}" type="sibTrans" cxnId="{CCCC0D69-E00A-462E-A388-C1ED85BE1B2C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AFCBB12A-754A-4BEC-BC2F-996DF62E0454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D4B3D5EE-71F6-4F9C-AF4A-A233541E897F}" type="parTrans" cxnId="{A034B576-8188-41A2-B83A-D07800ABDE34}">
      <dgm:prSet/>
      <dgm:spPr/>
      <dgm:t>
        <a:bodyPr/>
        <a:lstStyle/>
        <a:p>
          <a:endParaRPr lang="en-US" sz="1000"/>
        </a:p>
      </dgm:t>
    </dgm:pt>
    <dgm:pt modelId="{5CA755B2-0BC6-4498-9D1E-C885C5569691}" type="sibTrans" cxnId="{A034B576-8188-41A2-B83A-D07800ABDE34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5287942F-72E2-4FAB-A0EF-E37D89B2E498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A02E9B0E-CD34-46AB-83ED-363B9AE2971F}" type="parTrans" cxnId="{883C7CC0-4A72-465C-8A85-F79FDB57501E}">
      <dgm:prSet/>
      <dgm:spPr/>
      <dgm:t>
        <a:bodyPr/>
        <a:lstStyle/>
        <a:p>
          <a:endParaRPr lang="en-US" sz="1000"/>
        </a:p>
      </dgm:t>
    </dgm:pt>
    <dgm:pt modelId="{C9EB1EE8-AE5C-4E27-99F6-B0766DC3A590}" type="sibTrans" cxnId="{883C7CC0-4A72-465C-8A85-F79FDB57501E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74A32E8C-0A99-4A60-A2C3-8C5EC9109DD1}">
      <dgm:prSet phldrT="[Text]" custT="1"/>
      <dgm:spPr/>
      <dgm:t>
        <a:bodyPr/>
        <a:lstStyle/>
        <a:p>
          <a:r>
            <a:rPr lang="en-US" sz="3200" dirty="0" smtClean="0">
              <a:solidFill>
                <a:schemeClr val="tx1"/>
              </a:solidFill>
            </a:rPr>
            <a:t>Text</a:t>
          </a:r>
          <a:endParaRPr lang="en-US" sz="3200" dirty="0">
            <a:solidFill>
              <a:schemeClr val="tx1"/>
            </a:solidFill>
          </a:endParaRPr>
        </a:p>
      </dgm:t>
    </dgm:pt>
    <dgm:pt modelId="{AB9D74A9-A5D3-43A7-B8B5-E0A5A7BBF795}" type="parTrans" cxnId="{87765303-D2F4-4629-A757-20E22FC62E29}">
      <dgm:prSet/>
      <dgm:spPr/>
      <dgm:t>
        <a:bodyPr/>
        <a:lstStyle/>
        <a:p>
          <a:endParaRPr lang="en-US" sz="1000"/>
        </a:p>
      </dgm:t>
    </dgm:pt>
    <dgm:pt modelId="{6EFEE4B1-D6A7-4BF5-9FB8-84B167261E37}" type="sibTrans" cxnId="{87765303-D2F4-4629-A757-20E22FC62E29}">
      <dgm:prSet/>
      <dgm:spPr>
        <a:ln w="190500">
          <a:solidFill>
            <a:schemeClr val="accent1"/>
          </a:solidFill>
          <a:miter lim="800000"/>
        </a:ln>
      </dgm:spPr>
      <dgm:t>
        <a:bodyPr/>
        <a:lstStyle/>
        <a:p>
          <a:endParaRPr lang="en-US" sz="1000"/>
        </a:p>
      </dgm:t>
    </dgm:pt>
    <dgm:pt modelId="{B2943444-20FE-4A5E-9D04-C6F468586AD1}" type="pres">
      <dgm:prSet presAssocID="{B6FE5E81-2A51-4324-80B6-A5AB5C11AD1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4426547-4A8E-4DF1-BA2A-A31D6262944D}" type="pres">
      <dgm:prSet presAssocID="{3E54ABFC-CE0C-461F-867B-A6D4FB1A177F}" presName="dummy" presStyleCnt="0"/>
      <dgm:spPr/>
    </dgm:pt>
    <dgm:pt modelId="{CC247863-F543-4F5D-9B09-F3E01513F5D9}" type="pres">
      <dgm:prSet presAssocID="{3E54ABFC-CE0C-461F-867B-A6D4FB1A177F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90B775-B06B-4623-834D-7EDAA41DDC27}" type="pres">
      <dgm:prSet presAssocID="{304D3771-19C9-4234-965D-1FFD701CDB8F}" presName="sibTrans" presStyleLbl="node1" presStyleIdx="0" presStyleCnt="5"/>
      <dgm:spPr/>
      <dgm:t>
        <a:bodyPr/>
        <a:lstStyle/>
        <a:p>
          <a:endParaRPr lang="en-US"/>
        </a:p>
      </dgm:t>
    </dgm:pt>
    <dgm:pt modelId="{05D843B2-19C6-4C25-A769-A629B4DF3BF9}" type="pres">
      <dgm:prSet presAssocID="{22201600-2149-4982-9BAD-782B43CAC4C5}" presName="dummy" presStyleCnt="0"/>
      <dgm:spPr/>
    </dgm:pt>
    <dgm:pt modelId="{D0F61FB0-2439-4647-94C4-06472B4D2F21}" type="pres">
      <dgm:prSet presAssocID="{22201600-2149-4982-9BAD-782B43CAC4C5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AEBAF3-24EA-4776-AE22-8BE54CAD9A98}" type="pres">
      <dgm:prSet presAssocID="{E8ACC2F6-0FCD-47D3-929F-CE039556568E}" presName="sibTrans" presStyleLbl="node1" presStyleIdx="1" presStyleCnt="5"/>
      <dgm:spPr/>
      <dgm:t>
        <a:bodyPr/>
        <a:lstStyle/>
        <a:p>
          <a:endParaRPr lang="en-US"/>
        </a:p>
      </dgm:t>
    </dgm:pt>
    <dgm:pt modelId="{56BCAF39-3464-47B3-8541-20959DECF190}" type="pres">
      <dgm:prSet presAssocID="{AFCBB12A-754A-4BEC-BC2F-996DF62E0454}" presName="dummy" presStyleCnt="0"/>
      <dgm:spPr/>
    </dgm:pt>
    <dgm:pt modelId="{8CD66347-047A-4F76-8203-DED28CC9436D}" type="pres">
      <dgm:prSet presAssocID="{AFCBB12A-754A-4BEC-BC2F-996DF62E0454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140AA6-55BB-4DCD-B714-FA093B83E1D3}" type="pres">
      <dgm:prSet presAssocID="{5CA755B2-0BC6-4498-9D1E-C885C5569691}" presName="sibTrans" presStyleLbl="node1" presStyleIdx="2" presStyleCnt="5"/>
      <dgm:spPr/>
      <dgm:t>
        <a:bodyPr/>
        <a:lstStyle/>
        <a:p>
          <a:endParaRPr lang="en-US"/>
        </a:p>
      </dgm:t>
    </dgm:pt>
    <dgm:pt modelId="{09C14AE8-D56F-41FB-B144-395C9A92839A}" type="pres">
      <dgm:prSet presAssocID="{5287942F-72E2-4FAB-A0EF-E37D89B2E498}" presName="dummy" presStyleCnt="0"/>
      <dgm:spPr/>
    </dgm:pt>
    <dgm:pt modelId="{3DB3665E-5FCA-42C4-B5D1-7C19CBC202D0}" type="pres">
      <dgm:prSet presAssocID="{5287942F-72E2-4FAB-A0EF-E37D89B2E498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81F08A-AD73-4846-84F1-FC703096A79B}" type="pres">
      <dgm:prSet presAssocID="{C9EB1EE8-AE5C-4E27-99F6-B0766DC3A590}" presName="sibTrans" presStyleLbl="node1" presStyleIdx="3" presStyleCnt="5"/>
      <dgm:spPr/>
      <dgm:t>
        <a:bodyPr/>
        <a:lstStyle/>
        <a:p>
          <a:endParaRPr lang="en-US"/>
        </a:p>
      </dgm:t>
    </dgm:pt>
    <dgm:pt modelId="{9E5F341E-52EE-4E56-8EE9-9018797EB883}" type="pres">
      <dgm:prSet presAssocID="{74A32E8C-0A99-4A60-A2C3-8C5EC9109DD1}" presName="dummy" presStyleCnt="0"/>
      <dgm:spPr/>
    </dgm:pt>
    <dgm:pt modelId="{61D2E88C-B11A-47EC-8680-482093A159BE}" type="pres">
      <dgm:prSet presAssocID="{74A32E8C-0A99-4A60-A2C3-8C5EC9109DD1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60E834-9022-45EA-A07E-2DF7BD0D3CF4}" type="pres">
      <dgm:prSet presAssocID="{6EFEE4B1-D6A7-4BF5-9FB8-84B167261E37}" presName="sibTrans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87765303-D2F4-4629-A757-20E22FC62E29}" srcId="{B6FE5E81-2A51-4324-80B6-A5AB5C11AD10}" destId="{74A32E8C-0A99-4A60-A2C3-8C5EC9109DD1}" srcOrd="4" destOrd="0" parTransId="{AB9D74A9-A5D3-43A7-B8B5-E0A5A7BBF795}" sibTransId="{6EFEE4B1-D6A7-4BF5-9FB8-84B167261E37}"/>
    <dgm:cxn modelId="{D3858689-289F-445A-9302-FC0FDCF5ECAF}" type="presOf" srcId="{C9EB1EE8-AE5C-4E27-99F6-B0766DC3A590}" destId="{0181F08A-AD73-4846-84F1-FC703096A79B}" srcOrd="0" destOrd="0" presId="urn:microsoft.com/office/officeart/2005/8/layout/cycle1"/>
    <dgm:cxn modelId="{161582E5-06E5-4CC2-BE29-1A2F97EB4571}" type="presOf" srcId="{AFCBB12A-754A-4BEC-BC2F-996DF62E0454}" destId="{8CD66347-047A-4F76-8203-DED28CC9436D}" srcOrd="0" destOrd="0" presId="urn:microsoft.com/office/officeart/2005/8/layout/cycle1"/>
    <dgm:cxn modelId="{26F92B5B-B5AB-4B89-8E45-3FC85E28CB3A}" type="presOf" srcId="{5CA755B2-0BC6-4498-9D1E-C885C5569691}" destId="{88140AA6-55BB-4DCD-B714-FA093B83E1D3}" srcOrd="0" destOrd="0" presId="urn:microsoft.com/office/officeart/2005/8/layout/cycle1"/>
    <dgm:cxn modelId="{17338887-964E-4E6C-BB84-FC9AAC6AAA0B}" type="presOf" srcId="{6EFEE4B1-D6A7-4BF5-9FB8-84B167261E37}" destId="{9D60E834-9022-45EA-A07E-2DF7BD0D3CF4}" srcOrd="0" destOrd="0" presId="urn:microsoft.com/office/officeart/2005/8/layout/cycle1"/>
    <dgm:cxn modelId="{A034B576-8188-41A2-B83A-D07800ABDE34}" srcId="{B6FE5E81-2A51-4324-80B6-A5AB5C11AD10}" destId="{AFCBB12A-754A-4BEC-BC2F-996DF62E0454}" srcOrd="2" destOrd="0" parTransId="{D4B3D5EE-71F6-4F9C-AF4A-A233541E897F}" sibTransId="{5CA755B2-0BC6-4498-9D1E-C885C5569691}"/>
    <dgm:cxn modelId="{8D87947F-C020-4873-B524-CD43B67DE682}" type="presOf" srcId="{B6FE5E81-2A51-4324-80B6-A5AB5C11AD10}" destId="{B2943444-20FE-4A5E-9D04-C6F468586AD1}" srcOrd="0" destOrd="0" presId="urn:microsoft.com/office/officeart/2005/8/layout/cycle1"/>
    <dgm:cxn modelId="{0160E3E1-30B5-4160-B30A-4E78AEEDB29E}" type="presOf" srcId="{E8ACC2F6-0FCD-47D3-929F-CE039556568E}" destId="{0DAEBAF3-24EA-4776-AE22-8BE54CAD9A98}" srcOrd="0" destOrd="0" presId="urn:microsoft.com/office/officeart/2005/8/layout/cycle1"/>
    <dgm:cxn modelId="{23C63327-C91C-4F89-B302-9BE37AEED80E}" type="presOf" srcId="{74A32E8C-0A99-4A60-A2C3-8C5EC9109DD1}" destId="{61D2E88C-B11A-47EC-8680-482093A159BE}" srcOrd="0" destOrd="0" presId="urn:microsoft.com/office/officeart/2005/8/layout/cycle1"/>
    <dgm:cxn modelId="{8539D77F-DB03-4C5B-996C-2223E29F0EA2}" type="presOf" srcId="{5287942F-72E2-4FAB-A0EF-E37D89B2E498}" destId="{3DB3665E-5FCA-42C4-B5D1-7C19CBC202D0}" srcOrd="0" destOrd="0" presId="urn:microsoft.com/office/officeart/2005/8/layout/cycle1"/>
    <dgm:cxn modelId="{FEA4C620-257F-4E6B-AB75-89BC3C594572}" type="presOf" srcId="{3E54ABFC-CE0C-461F-867B-A6D4FB1A177F}" destId="{CC247863-F543-4F5D-9B09-F3E01513F5D9}" srcOrd="0" destOrd="0" presId="urn:microsoft.com/office/officeart/2005/8/layout/cycle1"/>
    <dgm:cxn modelId="{94A0736D-CA06-4D27-B7B8-190DA793918C}" srcId="{B6FE5E81-2A51-4324-80B6-A5AB5C11AD10}" destId="{3E54ABFC-CE0C-461F-867B-A6D4FB1A177F}" srcOrd="0" destOrd="0" parTransId="{5679789E-A543-4137-B254-3DF0A61D684D}" sibTransId="{304D3771-19C9-4234-965D-1FFD701CDB8F}"/>
    <dgm:cxn modelId="{384C35EA-5123-4872-B00C-ED83B9584EF5}" type="presOf" srcId="{304D3771-19C9-4234-965D-1FFD701CDB8F}" destId="{1A90B775-B06B-4623-834D-7EDAA41DDC27}" srcOrd="0" destOrd="0" presId="urn:microsoft.com/office/officeart/2005/8/layout/cycle1"/>
    <dgm:cxn modelId="{DF78E84F-DC49-4155-8824-BD4DB36906DA}" type="presOf" srcId="{22201600-2149-4982-9BAD-782B43CAC4C5}" destId="{D0F61FB0-2439-4647-94C4-06472B4D2F21}" srcOrd="0" destOrd="0" presId="urn:microsoft.com/office/officeart/2005/8/layout/cycle1"/>
    <dgm:cxn modelId="{CCCC0D69-E00A-462E-A388-C1ED85BE1B2C}" srcId="{B6FE5E81-2A51-4324-80B6-A5AB5C11AD10}" destId="{22201600-2149-4982-9BAD-782B43CAC4C5}" srcOrd="1" destOrd="0" parTransId="{3701E1F5-2755-4FFC-BB78-71D3803B3BFF}" sibTransId="{E8ACC2F6-0FCD-47D3-929F-CE039556568E}"/>
    <dgm:cxn modelId="{883C7CC0-4A72-465C-8A85-F79FDB57501E}" srcId="{B6FE5E81-2A51-4324-80B6-A5AB5C11AD10}" destId="{5287942F-72E2-4FAB-A0EF-E37D89B2E498}" srcOrd="3" destOrd="0" parTransId="{A02E9B0E-CD34-46AB-83ED-363B9AE2971F}" sibTransId="{C9EB1EE8-AE5C-4E27-99F6-B0766DC3A590}"/>
    <dgm:cxn modelId="{948323EC-E946-4E41-9E95-5796BD505D40}" type="presParOf" srcId="{B2943444-20FE-4A5E-9D04-C6F468586AD1}" destId="{C4426547-4A8E-4DF1-BA2A-A31D6262944D}" srcOrd="0" destOrd="0" presId="urn:microsoft.com/office/officeart/2005/8/layout/cycle1"/>
    <dgm:cxn modelId="{DC3C2DE6-1F81-4074-A825-31B50551482D}" type="presParOf" srcId="{B2943444-20FE-4A5E-9D04-C6F468586AD1}" destId="{CC247863-F543-4F5D-9B09-F3E01513F5D9}" srcOrd="1" destOrd="0" presId="urn:microsoft.com/office/officeart/2005/8/layout/cycle1"/>
    <dgm:cxn modelId="{3365733C-6397-4EA7-BC55-E1AF4914C93D}" type="presParOf" srcId="{B2943444-20FE-4A5E-9D04-C6F468586AD1}" destId="{1A90B775-B06B-4623-834D-7EDAA41DDC27}" srcOrd="2" destOrd="0" presId="urn:microsoft.com/office/officeart/2005/8/layout/cycle1"/>
    <dgm:cxn modelId="{9DF80266-882A-4CA4-8D21-E4C06F28A506}" type="presParOf" srcId="{B2943444-20FE-4A5E-9D04-C6F468586AD1}" destId="{05D843B2-19C6-4C25-A769-A629B4DF3BF9}" srcOrd="3" destOrd="0" presId="urn:microsoft.com/office/officeart/2005/8/layout/cycle1"/>
    <dgm:cxn modelId="{23FFCFBA-682C-4B67-8196-B9D41EE50FAE}" type="presParOf" srcId="{B2943444-20FE-4A5E-9D04-C6F468586AD1}" destId="{D0F61FB0-2439-4647-94C4-06472B4D2F21}" srcOrd="4" destOrd="0" presId="urn:microsoft.com/office/officeart/2005/8/layout/cycle1"/>
    <dgm:cxn modelId="{4ADADB8A-32ED-4835-A17A-DBE0BAF82600}" type="presParOf" srcId="{B2943444-20FE-4A5E-9D04-C6F468586AD1}" destId="{0DAEBAF3-24EA-4776-AE22-8BE54CAD9A98}" srcOrd="5" destOrd="0" presId="urn:microsoft.com/office/officeart/2005/8/layout/cycle1"/>
    <dgm:cxn modelId="{4E45CAFC-6437-4CBA-9E10-6082985F6E93}" type="presParOf" srcId="{B2943444-20FE-4A5E-9D04-C6F468586AD1}" destId="{56BCAF39-3464-47B3-8541-20959DECF190}" srcOrd="6" destOrd="0" presId="urn:microsoft.com/office/officeart/2005/8/layout/cycle1"/>
    <dgm:cxn modelId="{AEA43A2D-20AF-4E7B-AC49-312D9C55C0F7}" type="presParOf" srcId="{B2943444-20FE-4A5E-9D04-C6F468586AD1}" destId="{8CD66347-047A-4F76-8203-DED28CC9436D}" srcOrd="7" destOrd="0" presId="urn:microsoft.com/office/officeart/2005/8/layout/cycle1"/>
    <dgm:cxn modelId="{C2A1A7F8-C1D5-4C04-941C-69BC2B445024}" type="presParOf" srcId="{B2943444-20FE-4A5E-9D04-C6F468586AD1}" destId="{88140AA6-55BB-4DCD-B714-FA093B83E1D3}" srcOrd="8" destOrd="0" presId="urn:microsoft.com/office/officeart/2005/8/layout/cycle1"/>
    <dgm:cxn modelId="{1247C686-E87F-492B-92A3-FD62C41679EB}" type="presParOf" srcId="{B2943444-20FE-4A5E-9D04-C6F468586AD1}" destId="{09C14AE8-D56F-41FB-B144-395C9A92839A}" srcOrd="9" destOrd="0" presId="urn:microsoft.com/office/officeart/2005/8/layout/cycle1"/>
    <dgm:cxn modelId="{1CB3D6F0-E409-4F2A-A101-A65AD91B6E98}" type="presParOf" srcId="{B2943444-20FE-4A5E-9D04-C6F468586AD1}" destId="{3DB3665E-5FCA-42C4-B5D1-7C19CBC202D0}" srcOrd="10" destOrd="0" presId="urn:microsoft.com/office/officeart/2005/8/layout/cycle1"/>
    <dgm:cxn modelId="{97856785-3EC7-476E-A0DD-473899F5C0ED}" type="presParOf" srcId="{B2943444-20FE-4A5E-9D04-C6F468586AD1}" destId="{0181F08A-AD73-4846-84F1-FC703096A79B}" srcOrd="11" destOrd="0" presId="urn:microsoft.com/office/officeart/2005/8/layout/cycle1"/>
    <dgm:cxn modelId="{2F0E6564-1210-439B-8F37-58FB2647A570}" type="presParOf" srcId="{B2943444-20FE-4A5E-9D04-C6F468586AD1}" destId="{9E5F341E-52EE-4E56-8EE9-9018797EB883}" srcOrd="12" destOrd="0" presId="urn:microsoft.com/office/officeart/2005/8/layout/cycle1"/>
    <dgm:cxn modelId="{80EEF84D-E788-4A2D-8208-B569609685AC}" type="presParOf" srcId="{B2943444-20FE-4A5E-9D04-C6F468586AD1}" destId="{61D2E88C-B11A-47EC-8680-482093A159BE}" srcOrd="13" destOrd="0" presId="urn:microsoft.com/office/officeart/2005/8/layout/cycle1"/>
    <dgm:cxn modelId="{DF726EAF-4BE7-46A6-BDF2-7A0FE1124E35}" type="presParOf" srcId="{B2943444-20FE-4A5E-9D04-C6F468586AD1}" destId="{9D60E834-9022-45EA-A07E-2DF7BD0D3CF4}" srcOrd="14" destOrd="0" presId="urn:microsoft.com/office/officeart/2005/8/layout/cycle1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0773CC8-09CA-4085-8E6D-B18D92B67B2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C50169A-2ABB-4878-9F16-B54E9E2C44C0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34D4D858-1A4F-4E33-B00E-8394EDD8CC35}" type="parTrans" cxnId="{08989004-8CC2-4743-9B2C-318CBD1CAE82}">
      <dgm:prSet/>
      <dgm:spPr/>
      <dgm:t>
        <a:bodyPr/>
        <a:lstStyle/>
        <a:p>
          <a:endParaRPr lang="en-US" sz="2000"/>
        </a:p>
      </dgm:t>
    </dgm:pt>
    <dgm:pt modelId="{F610B140-7EC4-4782-8B8D-316B950DEA8B}" type="sibTrans" cxnId="{08989004-8CC2-4743-9B2C-318CBD1CAE82}">
      <dgm:prSet/>
      <dgm:spPr/>
      <dgm:t>
        <a:bodyPr/>
        <a:lstStyle/>
        <a:p>
          <a:endParaRPr lang="en-US" sz="2000"/>
        </a:p>
      </dgm:t>
    </dgm:pt>
    <dgm:pt modelId="{096F4A4E-75C8-4281-81D2-6A8FC71F3FFC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78EDBD64-C74A-4ACA-A930-540DF5F25166}" type="parTrans" cxnId="{738593EF-31A0-4734-AD3F-FD1D36043A45}">
      <dgm:prSet/>
      <dgm:spPr/>
      <dgm:t>
        <a:bodyPr/>
        <a:lstStyle/>
        <a:p>
          <a:endParaRPr lang="en-US" sz="2000"/>
        </a:p>
      </dgm:t>
    </dgm:pt>
    <dgm:pt modelId="{3B2ED81C-043D-4EE4-A837-DB76B44CB728}" type="sibTrans" cxnId="{738593EF-31A0-4734-AD3F-FD1D36043A45}">
      <dgm:prSet/>
      <dgm:spPr/>
      <dgm:t>
        <a:bodyPr/>
        <a:lstStyle/>
        <a:p>
          <a:endParaRPr lang="en-US" sz="2000"/>
        </a:p>
      </dgm:t>
    </dgm:pt>
    <dgm:pt modelId="{7C6EFBA3-0A60-4EF4-9FFD-8CEED98BF7B1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E5AF1EBD-A08A-46FB-B008-1DD3B76CDB26}" type="parTrans" cxnId="{28AFBF96-6F48-48B6-B9C6-155B8E2756D8}">
      <dgm:prSet/>
      <dgm:spPr/>
      <dgm:t>
        <a:bodyPr/>
        <a:lstStyle/>
        <a:p>
          <a:endParaRPr lang="en-US" sz="2000"/>
        </a:p>
      </dgm:t>
    </dgm:pt>
    <dgm:pt modelId="{34A6C5E4-E6DF-4FAD-BBB4-12CC1180F2BC}" type="sibTrans" cxnId="{28AFBF96-6F48-48B6-B9C6-155B8E2756D8}">
      <dgm:prSet/>
      <dgm:spPr/>
      <dgm:t>
        <a:bodyPr/>
        <a:lstStyle/>
        <a:p>
          <a:endParaRPr lang="en-US" sz="2000"/>
        </a:p>
      </dgm:t>
    </dgm:pt>
    <dgm:pt modelId="{4B656045-465D-4EA8-9920-E9566C5A8ADC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AC33368D-6227-4749-9410-962FCCCC52E6}" type="parTrans" cxnId="{4E0314E6-0806-4B8C-A46B-45FCECD557A3}">
      <dgm:prSet/>
      <dgm:spPr/>
      <dgm:t>
        <a:bodyPr/>
        <a:lstStyle/>
        <a:p>
          <a:endParaRPr lang="en-US" sz="2000"/>
        </a:p>
      </dgm:t>
    </dgm:pt>
    <dgm:pt modelId="{5ACB3C51-A95F-4285-A1E3-AB4065177EFD}" type="sibTrans" cxnId="{4E0314E6-0806-4B8C-A46B-45FCECD557A3}">
      <dgm:prSet/>
      <dgm:spPr/>
      <dgm:t>
        <a:bodyPr/>
        <a:lstStyle/>
        <a:p>
          <a:endParaRPr lang="en-US" sz="2000"/>
        </a:p>
      </dgm:t>
    </dgm:pt>
    <dgm:pt modelId="{266D5A1E-0A06-4B95-B8DA-3881E7DAB66C}" type="asst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AA4F9179-2AE0-4BD1-9F87-A7D9D333EFB2}" type="sibTrans" cxnId="{A8B60F4E-0D87-4DFE-A709-3880F543ED38}">
      <dgm:prSet/>
      <dgm:spPr/>
      <dgm:t>
        <a:bodyPr/>
        <a:lstStyle/>
        <a:p>
          <a:endParaRPr lang="en-US" sz="2000"/>
        </a:p>
      </dgm:t>
    </dgm:pt>
    <dgm:pt modelId="{E66DFDF3-7E18-4915-BF81-51297B55E95B}" type="parTrans" cxnId="{A8B60F4E-0D87-4DFE-A709-3880F543ED38}">
      <dgm:prSet/>
      <dgm:spPr/>
      <dgm:t>
        <a:bodyPr/>
        <a:lstStyle/>
        <a:p>
          <a:endParaRPr lang="en-US" sz="2000"/>
        </a:p>
      </dgm:t>
    </dgm:pt>
    <dgm:pt modelId="{DEA39738-3A39-41E2-B26A-2DD5F3B6480B}" type="asst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dirty="0"/>
        </a:p>
      </dgm:t>
    </dgm:pt>
    <dgm:pt modelId="{9509A1F6-FF7E-40C1-BC8F-B82EB487C1CD}" type="parTrans" cxnId="{3DBB870D-9F6F-417A-8F2D-CAC2286247EF}">
      <dgm:prSet/>
      <dgm:spPr/>
      <dgm:t>
        <a:bodyPr/>
        <a:lstStyle/>
        <a:p>
          <a:endParaRPr lang="en-US"/>
        </a:p>
      </dgm:t>
    </dgm:pt>
    <dgm:pt modelId="{80790A96-1E05-48D5-96B6-BF120C30E009}" type="sibTrans" cxnId="{3DBB870D-9F6F-417A-8F2D-CAC2286247EF}">
      <dgm:prSet/>
      <dgm:spPr/>
      <dgm:t>
        <a:bodyPr/>
        <a:lstStyle/>
        <a:p>
          <a:endParaRPr lang="en-US"/>
        </a:p>
      </dgm:t>
    </dgm:pt>
    <dgm:pt modelId="{4BB32C7B-3D77-422C-9DDF-BB0E6827A736}" type="pres">
      <dgm:prSet presAssocID="{00773CC8-09CA-4085-8E6D-B18D92B67B2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96967F0-485F-4052-9DD2-52CAEA014166}" type="pres">
      <dgm:prSet presAssocID="{DC50169A-2ABB-4878-9F16-B54E9E2C44C0}" presName="hierRoot1" presStyleCnt="0">
        <dgm:presLayoutVars>
          <dgm:hierBranch val="init"/>
        </dgm:presLayoutVars>
      </dgm:prSet>
      <dgm:spPr/>
    </dgm:pt>
    <dgm:pt modelId="{F316F681-BCF2-4340-82EE-05DCEF2705B6}" type="pres">
      <dgm:prSet presAssocID="{DC50169A-2ABB-4878-9F16-B54E9E2C44C0}" presName="rootComposite1" presStyleCnt="0"/>
      <dgm:spPr/>
    </dgm:pt>
    <dgm:pt modelId="{D9C0FA03-76D5-40F2-95B1-6F2C9556E68E}" type="pres">
      <dgm:prSet presAssocID="{DC50169A-2ABB-4878-9F16-B54E9E2C44C0}" presName="rootText1" presStyleLbl="node0" presStyleIdx="0" presStyleCnt="1" custLinFactNeighborY="-2475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F3E13A4-744E-4D64-9DBD-CD4BAE9F7D34}" type="pres">
      <dgm:prSet presAssocID="{DC50169A-2ABB-4878-9F16-B54E9E2C44C0}" presName="rootConnector1" presStyleLbl="node1" presStyleIdx="0" presStyleCnt="0"/>
      <dgm:spPr/>
      <dgm:t>
        <a:bodyPr/>
        <a:lstStyle/>
        <a:p>
          <a:endParaRPr lang="en-US"/>
        </a:p>
      </dgm:t>
    </dgm:pt>
    <dgm:pt modelId="{83DF5C0C-631A-4F50-B8B7-803D8AFEBE5B}" type="pres">
      <dgm:prSet presAssocID="{DC50169A-2ABB-4878-9F16-B54E9E2C44C0}" presName="hierChild2" presStyleCnt="0"/>
      <dgm:spPr/>
    </dgm:pt>
    <dgm:pt modelId="{7D96C13E-2707-428F-B118-6DCC0B77078C}" type="pres">
      <dgm:prSet presAssocID="{78EDBD64-C74A-4ACA-A930-540DF5F25166}" presName="Name37" presStyleLbl="parChTrans1D2" presStyleIdx="0" presStyleCnt="5"/>
      <dgm:spPr/>
      <dgm:t>
        <a:bodyPr/>
        <a:lstStyle/>
        <a:p>
          <a:endParaRPr lang="en-US"/>
        </a:p>
      </dgm:t>
    </dgm:pt>
    <dgm:pt modelId="{DB0C4222-3998-480E-A2AE-4EB28ABFC5C0}" type="pres">
      <dgm:prSet presAssocID="{096F4A4E-75C8-4281-81D2-6A8FC71F3FFC}" presName="hierRoot2" presStyleCnt="0">
        <dgm:presLayoutVars>
          <dgm:hierBranch val="init"/>
        </dgm:presLayoutVars>
      </dgm:prSet>
      <dgm:spPr/>
    </dgm:pt>
    <dgm:pt modelId="{974BF667-7DD7-4C7D-A20F-A18BB8BAFE16}" type="pres">
      <dgm:prSet presAssocID="{096F4A4E-75C8-4281-81D2-6A8FC71F3FFC}" presName="rootComposite" presStyleCnt="0"/>
      <dgm:spPr/>
    </dgm:pt>
    <dgm:pt modelId="{5DE38675-43BE-453E-8545-E88849F68611}" type="pres">
      <dgm:prSet presAssocID="{096F4A4E-75C8-4281-81D2-6A8FC71F3FFC}" presName="rootText" presStyleLbl="node2" presStyleIdx="0" presStyleCnt="3" custLinFactNeighborY="2924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F83C0B0-A892-45D7-A523-453329B18877}" type="pres">
      <dgm:prSet presAssocID="{096F4A4E-75C8-4281-81D2-6A8FC71F3FFC}" presName="rootConnector" presStyleLbl="node2" presStyleIdx="0" presStyleCnt="3"/>
      <dgm:spPr/>
      <dgm:t>
        <a:bodyPr/>
        <a:lstStyle/>
        <a:p>
          <a:endParaRPr lang="en-US"/>
        </a:p>
      </dgm:t>
    </dgm:pt>
    <dgm:pt modelId="{D10B0E18-8BE6-453F-878B-C014D5E7AC0F}" type="pres">
      <dgm:prSet presAssocID="{096F4A4E-75C8-4281-81D2-6A8FC71F3FFC}" presName="hierChild4" presStyleCnt="0"/>
      <dgm:spPr/>
    </dgm:pt>
    <dgm:pt modelId="{8E21455B-04DD-4FA4-8B58-613641FAE959}" type="pres">
      <dgm:prSet presAssocID="{096F4A4E-75C8-4281-81D2-6A8FC71F3FFC}" presName="hierChild5" presStyleCnt="0"/>
      <dgm:spPr/>
    </dgm:pt>
    <dgm:pt modelId="{49E9745E-2F3D-4D56-B9DA-4535B5A591AA}" type="pres">
      <dgm:prSet presAssocID="{E5AF1EBD-A08A-46FB-B008-1DD3B76CDB26}" presName="Name37" presStyleLbl="parChTrans1D2" presStyleIdx="1" presStyleCnt="5"/>
      <dgm:spPr/>
      <dgm:t>
        <a:bodyPr/>
        <a:lstStyle/>
        <a:p>
          <a:endParaRPr lang="en-US"/>
        </a:p>
      </dgm:t>
    </dgm:pt>
    <dgm:pt modelId="{6E297606-5FE5-42BC-B95F-4CD760278300}" type="pres">
      <dgm:prSet presAssocID="{7C6EFBA3-0A60-4EF4-9FFD-8CEED98BF7B1}" presName="hierRoot2" presStyleCnt="0">
        <dgm:presLayoutVars>
          <dgm:hierBranch val="init"/>
        </dgm:presLayoutVars>
      </dgm:prSet>
      <dgm:spPr/>
    </dgm:pt>
    <dgm:pt modelId="{B60CC750-84B4-495E-AECF-31BE4E8A1CC0}" type="pres">
      <dgm:prSet presAssocID="{7C6EFBA3-0A60-4EF4-9FFD-8CEED98BF7B1}" presName="rootComposite" presStyleCnt="0"/>
      <dgm:spPr/>
    </dgm:pt>
    <dgm:pt modelId="{5B0089F3-5752-4265-B1AF-A449E47C23C7}" type="pres">
      <dgm:prSet presAssocID="{7C6EFBA3-0A60-4EF4-9FFD-8CEED98BF7B1}" presName="rootText" presStyleLbl="node2" presStyleIdx="1" presStyleCnt="3" custLinFactNeighborY="3068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5AE0AB6-FA4C-4914-A4C9-10F1D0C23870}" type="pres">
      <dgm:prSet presAssocID="{7C6EFBA3-0A60-4EF4-9FFD-8CEED98BF7B1}" presName="rootConnector" presStyleLbl="node2" presStyleIdx="1" presStyleCnt="3"/>
      <dgm:spPr/>
      <dgm:t>
        <a:bodyPr/>
        <a:lstStyle/>
        <a:p>
          <a:endParaRPr lang="en-US"/>
        </a:p>
      </dgm:t>
    </dgm:pt>
    <dgm:pt modelId="{D978146F-D644-4D9B-BECF-004407518B71}" type="pres">
      <dgm:prSet presAssocID="{7C6EFBA3-0A60-4EF4-9FFD-8CEED98BF7B1}" presName="hierChild4" presStyleCnt="0"/>
      <dgm:spPr/>
    </dgm:pt>
    <dgm:pt modelId="{E7BCFB92-2698-49D3-8DCD-3F1DF6A080F5}" type="pres">
      <dgm:prSet presAssocID="{7C6EFBA3-0A60-4EF4-9FFD-8CEED98BF7B1}" presName="hierChild5" presStyleCnt="0"/>
      <dgm:spPr/>
    </dgm:pt>
    <dgm:pt modelId="{53D9A050-9FAE-478E-AA35-67D5FA5D930E}" type="pres">
      <dgm:prSet presAssocID="{AC33368D-6227-4749-9410-962FCCCC52E6}" presName="Name37" presStyleLbl="parChTrans1D2" presStyleIdx="2" presStyleCnt="5"/>
      <dgm:spPr/>
      <dgm:t>
        <a:bodyPr/>
        <a:lstStyle/>
        <a:p>
          <a:endParaRPr lang="en-US"/>
        </a:p>
      </dgm:t>
    </dgm:pt>
    <dgm:pt modelId="{E29C6995-0524-4E30-957E-7FB1A561608A}" type="pres">
      <dgm:prSet presAssocID="{4B656045-465D-4EA8-9920-E9566C5A8ADC}" presName="hierRoot2" presStyleCnt="0">
        <dgm:presLayoutVars>
          <dgm:hierBranch val="init"/>
        </dgm:presLayoutVars>
      </dgm:prSet>
      <dgm:spPr/>
    </dgm:pt>
    <dgm:pt modelId="{09EBF640-5CF9-422A-8C6D-8759A53DE615}" type="pres">
      <dgm:prSet presAssocID="{4B656045-465D-4EA8-9920-E9566C5A8ADC}" presName="rootComposite" presStyleCnt="0"/>
      <dgm:spPr/>
    </dgm:pt>
    <dgm:pt modelId="{4615F5D6-2A07-432D-BA27-0C1F8B10C9C1}" type="pres">
      <dgm:prSet presAssocID="{4B656045-465D-4EA8-9920-E9566C5A8ADC}" presName="rootText" presStyleLbl="node2" presStyleIdx="2" presStyleCnt="3" custLinFactNeighborY="2924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71BE362-50F9-49E9-B55E-0893E2F887B3}" type="pres">
      <dgm:prSet presAssocID="{4B656045-465D-4EA8-9920-E9566C5A8ADC}" presName="rootConnector" presStyleLbl="node2" presStyleIdx="2" presStyleCnt="3"/>
      <dgm:spPr/>
      <dgm:t>
        <a:bodyPr/>
        <a:lstStyle/>
        <a:p>
          <a:endParaRPr lang="en-US"/>
        </a:p>
      </dgm:t>
    </dgm:pt>
    <dgm:pt modelId="{708FB830-58C6-4E0B-89B0-2BF1230F42B0}" type="pres">
      <dgm:prSet presAssocID="{4B656045-465D-4EA8-9920-E9566C5A8ADC}" presName="hierChild4" presStyleCnt="0"/>
      <dgm:spPr/>
    </dgm:pt>
    <dgm:pt modelId="{25ED43D7-D5DC-44A7-9C07-EBBB8F38A127}" type="pres">
      <dgm:prSet presAssocID="{4B656045-465D-4EA8-9920-E9566C5A8ADC}" presName="hierChild5" presStyleCnt="0"/>
      <dgm:spPr/>
    </dgm:pt>
    <dgm:pt modelId="{1500B49F-DE63-4FBB-8D51-E6AA1327C7E1}" type="pres">
      <dgm:prSet presAssocID="{DC50169A-2ABB-4878-9F16-B54E9E2C44C0}" presName="hierChild3" presStyleCnt="0"/>
      <dgm:spPr/>
    </dgm:pt>
    <dgm:pt modelId="{D7B13DD1-FBF2-46B3-93B9-78AC3429DCC2}" type="pres">
      <dgm:prSet presAssocID="{E66DFDF3-7E18-4915-BF81-51297B55E95B}" presName="Name111" presStyleLbl="parChTrans1D2" presStyleIdx="3" presStyleCnt="5"/>
      <dgm:spPr/>
      <dgm:t>
        <a:bodyPr/>
        <a:lstStyle/>
        <a:p>
          <a:endParaRPr lang="en-US"/>
        </a:p>
      </dgm:t>
    </dgm:pt>
    <dgm:pt modelId="{0157A4BC-B385-448E-9E78-0C381DA6F679}" type="pres">
      <dgm:prSet presAssocID="{266D5A1E-0A06-4B95-B8DA-3881E7DAB66C}" presName="hierRoot3" presStyleCnt="0">
        <dgm:presLayoutVars>
          <dgm:hierBranch val="init"/>
        </dgm:presLayoutVars>
      </dgm:prSet>
      <dgm:spPr/>
    </dgm:pt>
    <dgm:pt modelId="{8B456411-A7D4-4F9A-AE25-30024157CA72}" type="pres">
      <dgm:prSet presAssocID="{266D5A1E-0A06-4B95-B8DA-3881E7DAB66C}" presName="rootComposite3" presStyleCnt="0"/>
      <dgm:spPr/>
    </dgm:pt>
    <dgm:pt modelId="{FA2C57AC-7CD8-4A70-8509-060310DA4E2A}" type="pres">
      <dgm:prSet presAssocID="{266D5A1E-0A06-4B95-B8DA-3881E7DAB66C}" presName="rootText3" presStyleLbl="asst1" presStyleIdx="0" presStyleCnt="2" custScaleY="91287" custLinFactNeighborX="-1825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09B3E9D-A6EF-4F50-B673-CED81F5555C6}" type="pres">
      <dgm:prSet presAssocID="{266D5A1E-0A06-4B95-B8DA-3881E7DAB66C}" presName="rootConnector3" presStyleLbl="asst1" presStyleIdx="0" presStyleCnt="2"/>
      <dgm:spPr/>
      <dgm:t>
        <a:bodyPr/>
        <a:lstStyle/>
        <a:p>
          <a:endParaRPr lang="en-US"/>
        </a:p>
      </dgm:t>
    </dgm:pt>
    <dgm:pt modelId="{92D4D206-FC70-4B69-B955-564A57FCD314}" type="pres">
      <dgm:prSet presAssocID="{266D5A1E-0A06-4B95-B8DA-3881E7DAB66C}" presName="hierChild6" presStyleCnt="0"/>
      <dgm:spPr/>
    </dgm:pt>
    <dgm:pt modelId="{EF0D4837-A720-4E1D-9ADE-DF2183E9255D}" type="pres">
      <dgm:prSet presAssocID="{266D5A1E-0A06-4B95-B8DA-3881E7DAB66C}" presName="hierChild7" presStyleCnt="0"/>
      <dgm:spPr/>
    </dgm:pt>
    <dgm:pt modelId="{97572AED-CF1D-4740-9992-E816BD0CE76B}" type="pres">
      <dgm:prSet presAssocID="{9509A1F6-FF7E-40C1-BC8F-B82EB487C1CD}" presName="Name111" presStyleLbl="parChTrans1D2" presStyleIdx="4" presStyleCnt="5"/>
      <dgm:spPr/>
      <dgm:t>
        <a:bodyPr/>
        <a:lstStyle/>
        <a:p>
          <a:endParaRPr lang="en-US"/>
        </a:p>
      </dgm:t>
    </dgm:pt>
    <dgm:pt modelId="{908AFA72-D559-4B2F-A660-506BD45BBB6C}" type="pres">
      <dgm:prSet presAssocID="{DEA39738-3A39-41E2-B26A-2DD5F3B6480B}" presName="hierRoot3" presStyleCnt="0">
        <dgm:presLayoutVars>
          <dgm:hierBranch val="init"/>
        </dgm:presLayoutVars>
      </dgm:prSet>
      <dgm:spPr/>
    </dgm:pt>
    <dgm:pt modelId="{3C700A55-F68B-4860-9F66-5C3BBDC425EE}" type="pres">
      <dgm:prSet presAssocID="{DEA39738-3A39-41E2-B26A-2DD5F3B6480B}" presName="rootComposite3" presStyleCnt="0"/>
      <dgm:spPr/>
    </dgm:pt>
    <dgm:pt modelId="{242B5FF5-526A-43E0-AE77-56E436F156CA}" type="pres">
      <dgm:prSet presAssocID="{DEA39738-3A39-41E2-B26A-2DD5F3B6480B}" presName="rootText3" presStyleLbl="asst1" presStyleIdx="1" presStyleCnt="2" custScaleY="91287" custLinFactNeighborX="168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44525E8-9EF3-4A50-901E-EA0EF0FF6B37}" type="pres">
      <dgm:prSet presAssocID="{DEA39738-3A39-41E2-B26A-2DD5F3B6480B}" presName="rootConnector3" presStyleLbl="asst1" presStyleIdx="1" presStyleCnt="2"/>
      <dgm:spPr/>
      <dgm:t>
        <a:bodyPr/>
        <a:lstStyle/>
        <a:p>
          <a:endParaRPr lang="en-US"/>
        </a:p>
      </dgm:t>
    </dgm:pt>
    <dgm:pt modelId="{AD4B9983-091C-4EA9-A0F9-2534946047DE}" type="pres">
      <dgm:prSet presAssocID="{DEA39738-3A39-41E2-B26A-2DD5F3B6480B}" presName="hierChild6" presStyleCnt="0"/>
      <dgm:spPr/>
    </dgm:pt>
    <dgm:pt modelId="{808B859B-7A6C-42FE-8ED1-92B6B915631A}" type="pres">
      <dgm:prSet presAssocID="{DEA39738-3A39-41E2-B26A-2DD5F3B6480B}" presName="hierChild7" presStyleCnt="0"/>
      <dgm:spPr/>
    </dgm:pt>
  </dgm:ptLst>
  <dgm:cxnLst>
    <dgm:cxn modelId="{24D65CE7-28F1-44D4-BF05-F698C69E4568}" type="presOf" srcId="{4B656045-465D-4EA8-9920-E9566C5A8ADC}" destId="{4615F5D6-2A07-432D-BA27-0C1F8B10C9C1}" srcOrd="0" destOrd="0" presId="urn:microsoft.com/office/officeart/2005/8/layout/orgChart1"/>
    <dgm:cxn modelId="{C4975B93-5F88-4E3A-8A6F-7467B270094A}" type="presOf" srcId="{DC50169A-2ABB-4878-9F16-B54E9E2C44C0}" destId="{D9C0FA03-76D5-40F2-95B1-6F2C9556E68E}" srcOrd="0" destOrd="0" presId="urn:microsoft.com/office/officeart/2005/8/layout/orgChart1"/>
    <dgm:cxn modelId="{3DBB870D-9F6F-417A-8F2D-CAC2286247EF}" srcId="{DC50169A-2ABB-4878-9F16-B54E9E2C44C0}" destId="{DEA39738-3A39-41E2-B26A-2DD5F3B6480B}" srcOrd="1" destOrd="0" parTransId="{9509A1F6-FF7E-40C1-BC8F-B82EB487C1CD}" sibTransId="{80790A96-1E05-48D5-96B6-BF120C30E009}"/>
    <dgm:cxn modelId="{A8B60F4E-0D87-4DFE-A709-3880F543ED38}" srcId="{DC50169A-2ABB-4878-9F16-B54E9E2C44C0}" destId="{266D5A1E-0A06-4B95-B8DA-3881E7DAB66C}" srcOrd="0" destOrd="0" parTransId="{E66DFDF3-7E18-4915-BF81-51297B55E95B}" sibTransId="{AA4F9179-2AE0-4BD1-9F87-A7D9D333EFB2}"/>
    <dgm:cxn modelId="{4EABCCCC-C924-487E-B60D-FFF8717CC3A4}" type="presOf" srcId="{9509A1F6-FF7E-40C1-BC8F-B82EB487C1CD}" destId="{97572AED-CF1D-4740-9992-E816BD0CE76B}" srcOrd="0" destOrd="0" presId="urn:microsoft.com/office/officeart/2005/8/layout/orgChart1"/>
    <dgm:cxn modelId="{64874F33-B928-41D6-814E-4EA3D6EEBDBE}" type="presOf" srcId="{00773CC8-09CA-4085-8E6D-B18D92B67B23}" destId="{4BB32C7B-3D77-422C-9DDF-BB0E6827A736}" srcOrd="0" destOrd="0" presId="urn:microsoft.com/office/officeart/2005/8/layout/orgChart1"/>
    <dgm:cxn modelId="{59412ED5-417B-4813-AE92-C40DF0F78812}" type="presOf" srcId="{E5AF1EBD-A08A-46FB-B008-1DD3B76CDB26}" destId="{49E9745E-2F3D-4D56-B9DA-4535B5A591AA}" srcOrd="0" destOrd="0" presId="urn:microsoft.com/office/officeart/2005/8/layout/orgChart1"/>
    <dgm:cxn modelId="{CFC0371A-4E86-4182-9784-9A363168B478}" type="presOf" srcId="{DC50169A-2ABB-4878-9F16-B54E9E2C44C0}" destId="{0F3E13A4-744E-4D64-9DBD-CD4BAE9F7D34}" srcOrd="1" destOrd="0" presId="urn:microsoft.com/office/officeart/2005/8/layout/orgChart1"/>
    <dgm:cxn modelId="{6E44B785-7921-4DA8-B8D2-049333C88B08}" type="presOf" srcId="{4B656045-465D-4EA8-9920-E9566C5A8ADC}" destId="{A71BE362-50F9-49E9-B55E-0893E2F887B3}" srcOrd="1" destOrd="0" presId="urn:microsoft.com/office/officeart/2005/8/layout/orgChart1"/>
    <dgm:cxn modelId="{42D97CDF-00FD-4688-ACAA-3C63D8D055A1}" type="presOf" srcId="{E66DFDF3-7E18-4915-BF81-51297B55E95B}" destId="{D7B13DD1-FBF2-46B3-93B9-78AC3429DCC2}" srcOrd="0" destOrd="0" presId="urn:microsoft.com/office/officeart/2005/8/layout/orgChart1"/>
    <dgm:cxn modelId="{EE86ABFF-C470-4558-9458-30E4696A051A}" type="presOf" srcId="{DEA39738-3A39-41E2-B26A-2DD5F3B6480B}" destId="{244525E8-9EF3-4A50-901E-EA0EF0FF6B37}" srcOrd="1" destOrd="0" presId="urn:microsoft.com/office/officeart/2005/8/layout/orgChart1"/>
    <dgm:cxn modelId="{4E0314E6-0806-4B8C-A46B-45FCECD557A3}" srcId="{DC50169A-2ABB-4878-9F16-B54E9E2C44C0}" destId="{4B656045-465D-4EA8-9920-E9566C5A8ADC}" srcOrd="4" destOrd="0" parTransId="{AC33368D-6227-4749-9410-962FCCCC52E6}" sibTransId="{5ACB3C51-A95F-4285-A1E3-AB4065177EFD}"/>
    <dgm:cxn modelId="{451B7A7C-CD76-406B-B8AB-47FF34494CB4}" type="presOf" srcId="{096F4A4E-75C8-4281-81D2-6A8FC71F3FFC}" destId="{EF83C0B0-A892-45D7-A523-453329B18877}" srcOrd="1" destOrd="0" presId="urn:microsoft.com/office/officeart/2005/8/layout/orgChart1"/>
    <dgm:cxn modelId="{5AF4DEC6-090A-46BC-AB26-41A7CC734C1F}" type="presOf" srcId="{7C6EFBA3-0A60-4EF4-9FFD-8CEED98BF7B1}" destId="{5B0089F3-5752-4265-B1AF-A449E47C23C7}" srcOrd="0" destOrd="0" presId="urn:microsoft.com/office/officeart/2005/8/layout/orgChart1"/>
    <dgm:cxn modelId="{F7D7605B-D763-407A-8329-1999BB47DD2F}" type="presOf" srcId="{266D5A1E-0A06-4B95-B8DA-3881E7DAB66C}" destId="{FA2C57AC-7CD8-4A70-8509-060310DA4E2A}" srcOrd="0" destOrd="0" presId="urn:microsoft.com/office/officeart/2005/8/layout/orgChart1"/>
    <dgm:cxn modelId="{9CE4EB36-81F5-4A01-A0CF-EACCCBF7BF5F}" type="presOf" srcId="{78EDBD64-C74A-4ACA-A930-540DF5F25166}" destId="{7D96C13E-2707-428F-B118-6DCC0B77078C}" srcOrd="0" destOrd="0" presId="urn:microsoft.com/office/officeart/2005/8/layout/orgChart1"/>
    <dgm:cxn modelId="{08989004-8CC2-4743-9B2C-318CBD1CAE82}" srcId="{00773CC8-09CA-4085-8E6D-B18D92B67B23}" destId="{DC50169A-2ABB-4878-9F16-B54E9E2C44C0}" srcOrd="0" destOrd="0" parTransId="{34D4D858-1A4F-4E33-B00E-8394EDD8CC35}" sibTransId="{F610B140-7EC4-4782-8B8D-316B950DEA8B}"/>
    <dgm:cxn modelId="{031E679E-7ABF-4B8F-A590-A7CA6493024B}" type="presOf" srcId="{DEA39738-3A39-41E2-B26A-2DD5F3B6480B}" destId="{242B5FF5-526A-43E0-AE77-56E436F156CA}" srcOrd="0" destOrd="0" presId="urn:microsoft.com/office/officeart/2005/8/layout/orgChart1"/>
    <dgm:cxn modelId="{2F07D0FD-0F3B-4DDD-B437-9026C2473AF6}" type="presOf" srcId="{266D5A1E-0A06-4B95-B8DA-3881E7DAB66C}" destId="{209B3E9D-A6EF-4F50-B673-CED81F5555C6}" srcOrd="1" destOrd="0" presId="urn:microsoft.com/office/officeart/2005/8/layout/orgChart1"/>
    <dgm:cxn modelId="{4629637E-6661-480F-ADAF-F6289D464C42}" type="presOf" srcId="{096F4A4E-75C8-4281-81D2-6A8FC71F3FFC}" destId="{5DE38675-43BE-453E-8545-E88849F68611}" srcOrd="0" destOrd="0" presId="urn:microsoft.com/office/officeart/2005/8/layout/orgChart1"/>
    <dgm:cxn modelId="{738593EF-31A0-4734-AD3F-FD1D36043A45}" srcId="{DC50169A-2ABB-4878-9F16-B54E9E2C44C0}" destId="{096F4A4E-75C8-4281-81D2-6A8FC71F3FFC}" srcOrd="2" destOrd="0" parTransId="{78EDBD64-C74A-4ACA-A930-540DF5F25166}" sibTransId="{3B2ED81C-043D-4EE4-A837-DB76B44CB728}"/>
    <dgm:cxn modelId="{E3611076-36EA-440A-84B7-3F8F14146A54}" type="presOf" srcId="{AC33368D-6227-4749-9410-962FCCCC52E6}" destId="{53D9A050-9FAE-478E-AA35-67D5FA5D930E}" srcOrd="0" destOrd="0" presId="urn:microsoft.com/office/officeart/2005/8/layout/orgChart1"/>
    <dgm:cxn modelId="{28AFBF96-6F48-48B6-B9C6-155B8E2756D8}" srcId="{DC50169A-2ABB-4878-9F16-B54E9E2C44C0}" destId="{7C6EFBA3-0A60-4EF4-9FFD-8CEED98BF7B1}" srcOrd="3" destOrd="0" parTransId="{E5AF1EBD-A08A-46FB-B008-1DD3B76CDB26}" sibTransId="{34A6C5E4-E6DF-4FAD-BBB4-12CC1180F2BC}"/>
    <dgm:cxn modelId="{4D7DA268-7993-463C-9855-FB9671A24448}" type="presOf" srcId="{7C6EFBA3-0A60-4EF4-9FFD-8CEED98BF7B1}" destId="{85AE0AB6-FA4C-4914-A4C9-10F1D0C23870}" srcOrd="1" destOrd="0" presId="urn:microsoft.com/office/officeart/2005/8/layout/orgChart1"/>
    <dgm:cxn modelId="{4B71F368-9692-4BF4-AD2F-992CE89415C5}" type="presParOf" srcId="{4BB32C7B-3D77-422C-9DDF-BB0E6827A736}" destId="{196967F0-485F-4052-9DD2-52CAEA014166}" srcOrd="0" destOrd="0" presId="urn:microsoft.com/office/officeart/2005/8/layout/orgChart1"/>
    <dgm:cxn modelId="{A1C697E5-8628-44B3-AFE8-343E72048776}" type="presParOf" srcId="{196967F0-485F-4052-9DD2-52CAEA014166}" destId="{F316F681-BCF2-4340-82EE-05DCEF2705B6}" srcOrd="0" destOrd="0" presId="urn:microsoft.com/office/officeart/2005/8/layout/orgChart1"/>
    <dgm:cxn modelId="{D7BF0FB2-D8F6-4C98-88D8-7FD26A74006B}" type="presParOf" srcId="{F316F681-BCF2-4340-82EE-05DCEF2705B6}" destId="{D9C0FA03-76D5-40F2-95B1-6F2C9556E68E}" srcOrd="0" destOrd="0" presId="urn:microsoft.com/office/officeart/2005/8/layout/orgChart1"/>
    <dgm:cxn modelId="{BC3DB0DD-D361-4703-B1CE-03F2CCDC2B7E}" type="presParOf" srcId="{F316F681-BCF2-4340-82EE-05DCEF2705B6}" destId="{0F3E13A4-744E-4D64-9DBD-CD4BAE9F7D34}" srcOrd="1" destOrd="0" presId="urn:microsoft.com/office/officeart/2005/8/layout/orgChart1"/>
    <dgm:cxn modelId="{2CAAF12F-D4D0-4824-8335-2B8630607288}" type="presParOf" srcId="{196967F0-485F-4052-9DD2-52CAEA014166}" destId="{83DF5C0C-631A-4F50-B8B7-803D8AFEBE5B}" srcOrd="1" destOrd="0" presId="urn:microsoft.com/office/officeart/2005/8/layout/orgChart1"/>
    <dgm:cxn modelId="{55B9DBBA-3647-4332-9B2C-B321B219651D}" type="presParOf" srcId="{83DF5C0C-631A-4F50-B8B7-803D8AFEBE5B}" destId="{7D96C13E-2707-428F-B118-6DCC0B77078C}" srcOrd="0" destOrd="0" presId="urn:microsoft.com/office/officeart/2005/8/layout/orgChart1"/>
    <dgm:cxn modelId="{0299C582-C73D-4243-92D8-BF041D96D95B}" type="presParOf" srcId="{83DF5C0C-631A-4F50-B8B7-803D8AFEBE5B}" destId="{DB0C4222-3998-480E-A2AE-4EB28ABFC5C0}" srcOrd="1" destOrd="0" presId="urn:microsoft.com/office/officeart/2005/8/layout/orgChart1"/>
    <dgm:cxn modelId="{2FE44E0D-2175-4CEA-AC8B-C9AABAA3FBEC}" type="presParOf" srcId="{DB0C4222-3998-480E-A2AE-4EB28ABFC5C0}" destId="{974BF667-7DD7-4C7D-A20F-A18BB8BAFE16}" srcOrd="0" destOrd="0" presId="urn:microsoft.com/office/officeart/2005/8/layout/orgChart1"/>
    <dgm:cxn modelId="{A01483A3-2C90-4477-A846-530FB447F314}" type="presParOf" srcId="{974BF667-7DD7-4C7D-A20F-A18BB8BAFE16}" destId="{5DE38675-43BE-453E-8545-E88849F68611}" srcOrd="0" destOrd="0" presId="urn:microsoft.com/office/officeart/2005/8/layout/orgChart1"/>
    <dgm:cxn modelId="{47A9AD4C-D47A-4D51-94B2-C9BB616A1C9B}" type="presParOf" srcId="{974BF667-7DD7-4C7D-A20F-A18BB8BAFE16}" destId="{EF83C0B0-A892-45D7-A523-453329B18877}" srcOrd="1" destOrd="0" presId="urn:microsoft.com/office/officeart/2005/8/layout/orgChart1"/>
    <dgm:cxn modelId="{16103C8E-A4C9-41BE-9FB1-24A3F05A9788}" type="presParOf" srcId="{DB0C4222-3998-480E-A2AE-4EB28ABFC5C0}" destId="{D10B0E18-8BE6-453F-878B-C014D5E7AC0F}" srcOrd="1" destOrd="0" presId="urn:microsoft.com/office/officeart/2005/8/layout/orgChart1"/>
    <dgm:cxn modelId="{971049C5-C25F-45D7-AA63-5A3770F26E8F}" type="presParOf" srcId="{DB0C4222-3998-480E-A2AE-4EB28ABFC5C0}" destId="{8E21455B-04DD-4FA4-8B58-613641FAE959}" srcOrd="2" destOrd="0" presId="urn:microsoft.com/office/officeart/2005/8/layout/orgChart1"/>
    <dgm:cxn modelId="{6E1EF9D6-BE72-4B12-A754-5CAF0C3CB969}" type="presParOf" srcId="{83DF5C0C-631A-4F50-B8B7-803D8AFEBE5B}" destId="{49E9745E-2F3D-4D56-B9DA-4535B5A591AA}" srcOrd="2" destOrd="0" presId="urn:microsoft.com/office/officeart/2005/8/layout/orgChart1"/>
    <dgm:cxn modelId="{26A38FBF-88C0-4457-9960-6C2B86E3819C}" type="presParOf" srcId="{83DF5C0C-631A-4F50-B8B7-803D8AFEBE5B}" destId="{6E297606-5FE5-42BC-B95F-4CD760278300}" srcOrd="3" destOrd="0" presId="urn:microsoft.com/office/officeart/2005/8/layout/orgChart1"/>
    <dgm:cxn modelId="{A723CA2E-992E-4A26-BEB8-1729B8A6A34B}" type="presParOf" srcId="{6E297606-5FE5-42BC-B95F-4CD760278300}" destId="{B60CC750-84B4-495E-AECF-31BE4E8A1CC0}" srcOrd="0" destOrd="0" presId="urn:microsoft.com/office/officeart/2005/8/layout/orgChart1"/>
    <dgm:cxn modelId="{4ACF0B1F-65FE-4861-9E82-CB6835D98454}" type="presParOf" srcId="{B60CC750-84B4-495E-AECF-31BE4E8A1CC0}" destId="{5B0089F3-5752-4265-B1AF-A449E47C23C7}" srcOrd="0" destOrd="0" presId="urn:microsoft.com/office/officeart/2005/8/layout/orgChart1"/>
    <dgm:cxn modelId="{B7000A90-F458-4B02-B089-AFBC11679BA3}" type="presParOf" srcId="{B60CC750-84B4-495E-AECF-31BE4E8A1CC0}" destId="{85AE0AB6-FA4C-4914-A4C9-10F1D0C23870}" srcOrd="1" destOrd="0" presId="urn:microsoft.com/office/officeart/2005/8/layout/orgChart1"/>
    <dgm:cxn modelId="{6F653E26-DD7B-43B9-886F-F515807D75BC}" type="presParOf" srcId="{6E297606-5FE5-42BC-B95F-4CD760278300}" destId="{D978146F-D644-4D9B-BECF-004407518B71}" srcOrd="1" destOrd="0" presId="urn:microsoft.com/office/officeart/2005/8/layout/orgChart1"/>
    <dgm:cxn modelId="{915D5455-A78F-4AF8-8C37-04CE2A30AA3F}" type="presParOf" srcId="{6E297606-5FE5-42BC-B95F-4CD760278300}" destId="{E7BCFB92-2698-49D3-8DCD-3F1DF6A080F5}" srcOrd="2" destOrd="0" presId="urn:microsoft.com/office/officeart/2005/8/layout/orgChart1"/>
    <dgm:cxn modelId="{0D5356B4-38E0-4493-9F72-ACC33D52737C}" type="presParOf" srcId="{83DF5C0C-631A-4F50-B8B7-803D8AFEBE5B}" destId="{53D9A050-9FAE-478E-AA35-67D5FA5D930E}" srcOrd="4" destOrd="0" presId="urn:microsoft.com/office/officeart/2005/8/layout/orgChart1"/>
    <dgm:cxn modelId="{C22BA6B5-1FF2-4BA5-B4F3-C888BA5A61C8}" type="presParOf" srcId="{83DF5C0C-631A-4F50-B8B7-803D8AFEBE5B}" destId="{E29C6995-0524-4E30-957E-7FB1A561608A}" srcOrd="5" destOrd="0" presId="urn:microsoft.com/office/officeart/2005/8/layout/orgChart1"/>
    <dgm:cxn modelId="{7AA9C8AF-5875-4541-AC5B-72D4A6CD9356}" type="presParOf" srcId="{E29C6995-0524-4E30-957E-7FB1A561608A}" destId="{09EBF640-5CF9-422A-8C6D-8759A53DE615}" srcOrd="0" destOrd="0" presId="urn:microsoft.com/office/officeart/2005/8/layout/orgChart1"/>
    <dgm:cxn modelId="{B1409F15-038C-4528-9758-ADE35F5A458A}" type="presParOf" srcId="{09EBF640-5CF9-422A-8C6D-8759A53DE615}" destId="{4615F5D6-2A07-432D-BA27-0C1F8B10C9C1}" srcOrd="0" destOrd="0" presId="urn:microsoft.com/office/officeart/2005/8/layout/orgChart1"/>
    <dgm:cxn modelId="{94FC0B4C-0F98-48D8-B71E-ED840DC64FFC}" type="presParOf" srcId="{09EBF640-5CF9-422A-8C6D-8759A53DE615}" destId="{A71BE362-50F9-49E9-B55E-0893E2F887B3}" srcOrd="1" destOrd="0" presId="urn:microsoft.com/office/officeart/2005/8/layout/orgChart1"/>
    <dgm:cxn modelId="{DEC443A6-C85C-4472-8CB8-6C429C6A51A1}" type="presParOf" srcId="{E29C6995-0524-4E30-957E-7FB1A561608A}" destId="{708FB830-58C6-4E0B-89B0-2BF1230F42B0}" srcOrd="1" destOrd="0" presId="urn:microsoft.com/office/officeart/2005/8/layout/orgChart1"/>
    <dgm:cxn modelId="{7188639C-898A-40CB-AC73-87D498250248}" type="presParOf" srcId="{E29C6995-0524-4E30-957E-7FB1A561608A}" destId="{25ED43D7-D5DC-44A7-9C07-EBBB8F38A127}" srcOrd="2" destOrd="0" presId="urn:microsoft.com/office/officeart/2005/8/layout/orgChart1"/>
    <dgm:cxn modelId="{BDCC13DF-E090-460B-914A-0BFA3543311C}" type="presParOf" srcId="{196967F0-485F-4052-9DD2-52CAEA014166}" destId="{1500B49F-DE63-4FBB-8D51-E6AA1327C7E1}" srcOrd="2" destOrd="0" presId="urn:microsoft.com/office/officeart/2005/8/layout/orgChart1"/>
    <dgm:cxn modelId="{05D40776-5C4F-4A4B-96C7-4E9FAA164206}" type="presParOf" srcId="{1500B49F-DE63-4FBB-8D51-E6AA1327C7E1}" destId="{D7B13DD1-FBF2-46B3-93B9-78AC3429DCC2}" srcOrd="0" destOrd="0" presId="urn:microsoft.com/office/officeart/2005/8/layout/orgChart1"/>
    <dgm:cxn modelId="{B5F3BAC2-B3D4-4870-B001-A0E75E11ECFF}" type="presParOf" srcId="{1500B49F-DE63-4FBB-8D51-E6AA1327C7E1}" destId="{0157A4BC-B385-448E-9E78-0C381DA6F679}" srcOrd="1" destOrd="0" presId="urn:microsoft.com/office/officeart/2005/8/layout/orgChart1"/>
    <dgm:cxn modelId="{89B83B2F-5189-4110-AB7D-3C5F71574684}" type="presParOf" srcId="{0157A4BC-B385-448E-9E78-0C381DA6F679}" destId="{8B456411-A7D4-4F9A-AE25-30024157CA72}" srcOrd="0" destOrd="0" presId="urn:microsoft.com/office/officeart/2005/8/layout/orgChart1"/>
    <dgm:cxn modelId="{D9BB66B0-4713-47A4-AC35-8BF718A18247}" type="presParOf" srcId="{8B456411-A7D4-4F9A-AE25-30024157CA72}" destId="{FA2C57AC-7CD8-4A70-8509-060310DA4E2A}" srcOrd="0" destOrd="0" presId="urn:microsoft.com/office/officeart/2005/8/layout/orgChart1"/>
    <dgm:cxn modelId="{F274C33C-1B40-4AB6-8DEA-47BDC64998EC}" type="presParOf" srcId="{8B456411-A7D4-4F9A-AE25-30024157CA72}" destId="{209B3E9D-A6EF-4F50-B673-CED81F5555C6}" srcOrd="1" destOrd="0" presId="urn:microsoft.com/office/officeart/2005/8/layout/orgChart1"/>
    <dgm:cxn modelId="{70D75E6C-DEBE-4CC0-A6EF-0B54B81AB2D0}" type="presParOf" srcId="{0157A4BC-B385-448E-9E78-0C381DA6F679}" destId="{92D4D206-FC70-4B69-B955-564A57FCD314}" srcOrd="1" destOrd="0" presId="urn:microsoft.com/office/officeart/2005/8/layout/orgChart1"/>
    <dgm:cxn modelId="{B72B5A3D-7CE7-4CB6-A747-2F6D6DE125A3}" type="presParOf" srcId="{0157A4BC-B385-448E-9E78-0C381DA6F679}" destId="{EF0D4837-A720-4E1D-9ADE-DF2183E9255D}" srcOrd="2" destOrd="0" presId="urn:microsoft.com/office/officeart/2005/8/layout/orgChart1"/>
    <dgm:cxn modelId="{52FE0DF6-9B8C-4775-A4AE-0773285745E4}" type="presParOf" srcId="{1500B49F-DE63-4FBB-8D51-E6AA1327C7E1}" destId="{97572AED-CF1D-4740-9992-E816BD0CE76B}" srcOrd="2" destOrd="0" presId="urn:microsoft.com/office/officeart/2005/8/layout/orgChart1"/>
    <dgm:cxn modelId="{1BF61FD0-543E-462B-A6B4-08D51C97D443}" type="presParOf" srcId="{1500B49F-DE63-4FBB-8D51-E6AA1327C7E1}" destId="{908AFA72-D559-4B2F-A660-506BD45BBB6C}" srcOrd="3" destOrd="0" presId="urn:microsoft.com/office/officeart/2005/8/layout/orgChart1"/>
    <dgm:cxn modelId="{FA17DFAD-F988-41F5-A15F-8AAAEFB3EC39}" type="presParOf" srcId="{908AFA72-D559-4B2F-A660-506BD45BBB6C}" destId="{3C700A55-F68B-4860-9F66-5C3BBDC425EE}" srcOrd="0" destOrd="0" presId="urn:microsoft.com/office/officeart/2005/8/layout/orgChart1"/>
    <dgm:cxn modelId="{E9B7C427-8476-4EC9-BEC9-BB9F283E6F48}" type="presParOf" srcId="{3C700A55-F68B-4860-9F66-5C3BBDC425EE}" destId="{242B5FF5-526A-43E0-AE77-56E436F156CA}" srcOrd="0" destOrd="0" presId="urn:microsoft.com/office/officeart/2005/8/layout/orgChart1"/>
    <dgm:cxn modelId="{851BE9DB-BB2F-4CDE-A92B-A6F412D70164}" type="presParOf" srcId="{3C700A55-F68B-4860-9F66-5C3BBDC425EE}" destId="{244525E8-9EF3-4A50-901E-EA0EF0FF6B37}" srcOrd="1" destOrd="0" presId="urn:microsoft.com/office/officeart/2005/8/layout/orgChart1"/>
    <dgm:cxn modelId="{4A3E0060-50A6-4C4F-B3E9-5809DE10F071}" type="presParOf" srcId="{908AFA72-D559-4B2F-A660-506BD45BBB6C}" destId="{AD4B9983-091C-4EA9-A0F9-2534946047DE}" srcOrd="1" destOrd="0" presId="urn:microsoft.com/office/officeart/2005/8/layout/orgChart1"/>
    <dgm:cxn modelId="{C24BD4CE-4FA6-4D64-BDDE-878AF4D94538}" type="presParOf" srcId="{908AFA72-D559-4B2F-A660-506BD45BBB6C}" destId="{808B859B-7A6C-42FE-8ED1-92B6B915631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2F6C3534-4FB5-45E4-A9EE-437170A6E0A5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87E237-B3DC-426E-B6A6-B52C51E5B4D9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94ADEDA9-4C77-40A6-892D-DAFB17000B7C}" type="parTrans" cxnId="{E7E2D62C-8983-48B0-9BA5-E9050E26A13C}">
      <dgm:prSet/>
      <dgm:spPr/>
      <dgm:t>
        <a:bodyPr/>
        <a:lstStyle/>
        <a:p>
          <a:endParaRPr lang="en-US"/>
        </a:p>
      </dgm:t>
    </dgm:pt>
    <dgm:pt modelId="{5365B866-13B3-4C0C-9530-181A99E891FC}" type="sibTrans" cxnId="{E7E2D62C-8983-48B0-9BA5-E9050E26A13C}">
      <dgm:prSet/>
      <dgm:spPr/>
      <dgm:t>
        <a:bodyPr/>
        <a:lstStyle/>
        <a:p>
          <a:endParaRPr lang="en-US"/>
        </a:p>
      </dgm:t>
    </dgm:pt>
    <dgm:pt modelId="{83B75069-AB0C-4E85-9469-04B909968F20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78C750C8-9C56-44A1-9CCB-CB6BCE1D8E3B}" type="parTrans" cxnId="{08CE4A0B-DCD0-42DD-A6A7-EE6FF826D5E1}">
      <dgm:prSet/>
      <dgm:spPr/>
      <dgm:t>
        <a:bodyPr/>
        <a:lstStyle/>
        <a:p>
          <a:endParaRPr lang="en-US"/>
        </a:p>
      </dgm:t>
    </dgm:pt>
    <dgm:pt modelId="{9C5FA966-6BBF-4B3A-BE4F-01E3D0F8BB54}" type="sibTrans" cxnId="{08CE4A0B-DCD0-42DD-A6A7-EE6FF826D5E1}">
      <dgm:prSet/>
      <dgm:spPr/>
      <dgm:t>
        <a:bodyPr/>
        <a:lstStyle/>
        <a:p>
          <a:endParaRPr lang="en-US"/>
        </a:p>
      </dgm:t>
    </dgm:pt>
    <dgm:pt modelId="{35323AD9-AC56-488B-BAF6-50E5CDA84751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23BD2E45-DFEF-416D-B485-8AC8FC0D4EB1}" type="parTrans" cxnId="{CA683CF1-9F95-48A6-81A0-E36C25F7A215}">
      <dgm:prSet/>
      <dgm:spPr/>
      <dgm:t>
        <a:bodyPr/>
        <a:lstStyle/>
        <a:p>
          <a:endParaRPr lang="en-US"/>
        </a:p>
      </dgm:t>
    </dgm:pt>
    <dgm:pt modelId="{3B7446DA-093F-4FF5-833A-B5064D418F0D}" type="sibTrans" cxnId="{CA683CF1-9F95-48A6-81A0-E36C25F7A215}">
      <dgm:prSet/>
      <dgm:spPr/>
      <dgm:t>
        <a:bodyPr/>
        <a:lstStyle/>
        <a:p>
          <a:endParaRPr lang="en-US"/>
        </a:p>
      </dgm:t>
    </dgm:pt>
    <dgm:pt modelId="{72BEFD84-E2B5-4E5A-A15D-0C4050C42102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3395FACF-ABA1-423D-BA95-0BBEBB779F04}" type="parTrans" cxnId="{0DBBB7BB-5B3E-4599-ACA4-55DD06DD6FF3}">
      <dgm:prSet/>
      <dgm:spPr/>
      <dgm:t>
        <a:bodyPr/>
        <a:lstStyle/>
        <a:p>
          <a:endParaRPr lang="en-US"/>
        </a:p>
      </dgm:t>
    </dgm:pt>
    <dgm:pt modelId="{AF5D745D-922B-4432-9F9C-7FF86B8568FA}" type="sibTrans" cxnId="{0DBBB7BB-5B3E-4599-ACA4-55DD06DD6FF3}">
      <dgm:prSet/>
      <dgm:spPr/>
      <dgm:t>
        <a:bodyPr/>
        <a:lstStyle/>
        <a:p>
          <a:endParaRPr lang="en-US"/>
        </a:p>
      </dgm:t>
    </dgm:pt>
    <dgm:pt modelId="{F5CE5252-9135-45A0-8931-48A2B577AD9D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048F4ADC-CAD1-49C6-986D-3D62C1C5057A}" type="parTrans" cxnId="{ABDEF3AB-0D1B-46F4-BF31-EDB875726829}">
      <dgm:prSet/>
      <dgm:spPr/>
      <dgm:t>
        <a:bodyPr/>
        <a:lstStyle/>
        <a:p>
          <a:endParaRPr lang="en-US"/>
        </a:p>
      </dgm:t>
    </dgm:pt>
    <dgm:pt modelId="{300A7553-7F80-419E-A55B-175F14EAB30B}" type="sibTrans" cxnId="{ABDEF3AB-0D1B-46F4-BF31-EDB875726829}">
      <dgm:prSet/>
      <dgm:spPr/>
      <dgm:t>
        <a:bodyPr/>
        <a:lstStyle/>
        <a:p>
          <a:endParaRPr lang="en-US"/>
        </a:p>
      </dgm:t>
    </dgm:pt>
    <dgm:pt modelId="{A270DC82-7148-4D23-924E-B91509FDC200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Example Text</a:t>
          </a:r>
          <a:endParaRPr lang="en-US" dirty="0"/>
        </a:p>
      </dgm:t>
    </dgm:pt>
    <dgm:pt modelId="{CB9E2864-CCC2-468C-82CD-721B51E2323B}" type="parTrans" cxnId="{093F525B-47CC-4F40-B4EC-38367FBB7A8E}">
      <dgm:prSet/>
      <dgm:spPr/>
      <dgm:t>
        <a:bodyPr/>
        <a:lstStyle/>
        <a:p>
          <a:endParaRPr lang="en-US"/>
        </a:p>
      </dgm:t>
    </dgm:pt>
    <dgm:pt modelId="{9E6B192A-D8F3-4856-B1CD-47854B9539A9}" type="sibTrans" cxnId="{093F525B-47CC-4F40-B4EC-38367FBB7A8E}">
      <dgm:prSet/>
      <dgm:spPr/>
      <dgm:t>
        <a:bodyPr/>
        <a:lstStyle/>
        <a:p>
          <a:endParaRPr lang="en-US"/>
        </a:p>
      </dgm:t>
    </dgm:pt>
    <dgm:pt modelId="{7CD7FB94-1AA1-4150-A554-36672FAF08F6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+mj-lt"/>
            </a:rPr>
            <a:t>Example Text</a:t>
          </a:r>
          <a:endParaRPr lang="en-US" dirty="0">
            <a:solidFill>
              <a:schemeClr val="tx1"/>
            </a:solidFill>
          </a:endParaRPr>
        </a:p>
      </dgm:t>
    </dgm:pt>
    <dgm:pt modelId="{11A5209A-A582-4651-8B28-3F0C4621FDDB}" type="parTrans" cxnId="{6E9789F2-BC0F-4D63-827B-A8100A2DE5C7}">
      <dgm:prSet/>
      <dgm:spPr/>
      <dgm:t>
        <a:bodyPr/>
        <a:lstStyle/>
        <a:p>
          <a:endParaRPr lang="en-US"/>
        </a:p>
      </dgm:t>
    </dgm:pt>
    <dgm:pt modelId="{8EEA819A-7D9C-4A53-871A-94C7C2BBF566}" type="sibTrans" cxnId="{6E9789F2-BC0F-4D63-827B-A8100A2DE5C7}">
      <dgm:prSet/>
      <dgm:spPr/>
      <dgm:t>
        <a:bodyPr/>
        <a:lstStyle/>
        <a:p>
          <a:endParaRPr lang="en-US"/>
        </a:p>
      </dgm:t>
    </dgm:pt>
    <dgm:pt modelId="{3970970A-80BC-4DEF-ABE4-2AA88465CD7E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+mj-lt"/>
            </a:rPr>
            <a:t>Example Text</a:t>
          </a:r>
          <a:endParaRPr lang="en-US" dirty="0">
            <a:solidFill>
              <a:schemeClr val="tx1"/>
            </a:solidFill>
          </a:endParaRPr>
        </a:p>
      </dgm:t>
    </dgm:pt>
    <dgm:pt modelId="{51BE9FE9-0992-4C32-8F59-5DA24EE86B48}" type="parTrans" cxnId="{13ED807E-F58F-432D-A09C-8B51017782C8}">
      <dgm:prSet/>
      <dgm:spPr/>
      <dgm:t>
        <a:bodyPr/>
        <a:lstStyle/>
        <a:p>
          <a:endParaRPr lang="en-US"/>
        </a:p>
      </dgm:t>
    </dgm:pt>
    <dgm:pt modelId="{09F78CD2-0EBF-4F7E-94D7-D0BB0C644295}" type="sibTrans" cxnId="{13ED807E-F58F-432D-A09C-8B51017782C8}">
      <dgm:prSet/>
      <dgm:spPr/>
      <dgm:t>
        <a:bodyPr/>
        <a:lstStyle/>
        <a:p>
          <a:endParaRPr lang="en-US"/>
        </a:p>
      </dgm:t>
    </dgm:pt>
    <dgm:pt modelId="{20E796D7-A4E5-48FF-A8A9-6DEDC38DB108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+mj-lt"/>
            </a:rPr>
            <a:t>Example Text</a:t>
          </a:r>
          <a:endParaRPr lang="en-US" dirty="0">
            <a:solidFill>
              <a:schemeClr val="tx1"/>
            </a:solidFill>
          </a:endParaRPr>
        </a:p>
      </dgm:t>
    </dgm:pt>
    <dgm:pt modelId="{A7BB623C-DBE4-4387-A4F1-00C087A0EEDA}" type="parTrans" cxnId="{5B611D21-228B-466D-9C08-2B7259FAAB15}">
      <dgm:prSet/>
      <dgm:spPr/>
      <dgm:t>
        <a:bodyPr/>
        <a:lstStyle/>
        <a:p>
          <a:endParaRPr lang="en-US"/>
        </a:p>
      </dgm:t>
    </dgm:pt>
    <dgm:pt modelId="{53E7C825-5AAD-4756-B972-F0DCC8661890}" type="sibTrans" cxnId="{5B611D21-228B-466D-9C08-2B7259FAAB15}">
      <dgm:prSet/>
      <dgm:spPr/>
      <dgm:t>
        <a:bodyPr/>
        <a:lstStyle/>
        <a:p>
          <a:endParaRPr lang="en-US"/>
        </a:p>
      </dgm:t>
    </dgm:pt>
    <dgm:pt modelId="{1D001603-D1F6-4D58-9BB4-A3F5A246E177}" type="pres">
      <dgm:prSet presAssocID="{2F6C3534-4FB5-45E4-A9EE-437170A6E0A5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A11F61C-BAA5-4F3A-AB66-23B5F91D6C2E}" type="pres">
      <dgm:prSet presAssocID="{2F6C3534-4FB5-45E4-A9EE-437170A6E0A5}" presName="hierFlow" presStyleCnt="0"/>
      <dgm:spPr/>
    </dgm:pt>
    <dgm:pt modelId="{5F6A0B0D-6D7B-4D8E-B9D1-BF19A91177B8}" type="pres">
      <dgm:prSet presAssocID="{2F6C3534-4FB5-45E4-A9EE-437170A6E0A5}" presName="firstBuf" presStyleCnt="0"/>
      <dgm:spPr/>
    </dgm:pt>
    <dgm:pt modelId="{D726F77C-BA47-4F01-AB31-349251BAD1DB}" type="pres">
      <dgm:prSet presAssocID="{2F6C3534-4FB5-45E4-A9EE-437170A6E0A5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91055C4-8CD6-4BF9-BEE2-1073565380F9}" type="pres">
      <dgm:prSet presAssocID="{7B87E237-B3DC-426E-B6A6-B52C51E5B4D9}" presName="Name14" presStyleCnt="0"/>
      <dgm:spPr/>
    </dgm:pt>
    <dgm:pt modelId="{CD9AC9BB-2715-447A-8884-9C0B93289C7F}" type="pres">
      <dgm:prSet presAssocID="{7B87E237-B3DC-426E-B6A6-B52C51E5B4D9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A8A367E-115D-4D25-B956-CA459DEA0EDB}" type="pres">
      <dgm:prSet presAssocID="{7B87E237-B3DC-426E-B6A6-B52C51E5B4D9}" presName="hierChild2" presStyleCnt="0"/>
      <dgm:spPr/>
    </dgm:pt>
    <dgm:pt modelId="{5527B9E2-FDA7-46A0-9F24-9B28D37B7D84}" type="pres">
      <dgm:prSet presAssocID="{78C750C8-9C56-44A1-9CCB-CB6BCE1D8E3B}" presName="Name19" presStyleLbl="parChTrans1D2" presStyleIdx="0" presStyleCnt="2"/>
      <dgm:spPr/>
      <dgm:t>
        <a:bodyPr/>
        <a:lstStyle/>
        <a:p>
          <a:endParaRPr lang="en-US"/>
        </a:p>
      </dgm:t>
    </dgm:pt>
    <dgm:pt modelId="{11429FF4-C233-489D-961E-DE5A46CBBEE6}" type="pres">
      <dgm:prSet presAssocID="{83B75069-AB0C-4E85-9469-04B909968F20}" presName="Name21" presStyleCnt="0"/>
      <dgm:spPr/>
    </dgm:pt>
    <dgm:pt modelId="{D0C30AE9-3B5E-4732-A467-1523EDCF31E2}" type="pres">
      <dgm:prSet presAssocID="{83B75069-AB0C-4E85-9469-04B909968F20}" presName="level2Shape" presStyleLbl="node2" presStyleIdx="0" presStyleCnt="2" custLinFactNeighborY="16178"/>
      <dgm:spPr/>
      <dgm:t>
        <a:bodyPr/>
        <a:lstStyle/>
        <a:p>
          <a:endParaRPr lang="en-US"/>
        </a:p>
      </dgm:t>
    </dgm:pt>
    <dgm:pt modelId="{2850F5F8-D1D4-4A33-AF11-4158F268B33D}" type="pres">
      <dgm:prSet presAssocID="{83B75069-AB0C-4E85-9469-04B909968F20}" presName="hierChild3" presStyleCnt="0"/>
      <dgm:spPr/>
    </dgm:pt>
    <dgm:pt modelId="{B3A4D69A-DF7C-45C6-8D84-826812A1E472}" type="pres">
      <dgm:prSet presAssocID="{23BD2E45-DFEF-416D-B485-8AC8FC0D4EB1}" presName="Name19" presStyleLbl="parChTrans1D3" presStyleIdx="0" presStyleCnt="3"/>
      <dgm:spPr/>
      <dgm:t>
        <a:bodyPr/>
        <a:lstStyle/>
        <a:p>
          <a:endParaRPr lang="en-US"/>
        </a:p>
      </dgm:t>
    </dgm:pt>
    <dgm:pt modelId="{5AC9FDD9-C6AC-48B1-A9E6-782F600EB4D0}" type="pres">
      <dgm:prSet presAssocID="{35323AD9-AC56-488B-BAF6-50E5CDA84751}" presName="Name21" presStyleCnt="0"/>
      <dgm:spPr/>
    </dgm:pt>
    <dgm:pt modelId="{8E5E9D7B-B042-44B2-A6C2-34C7006C6202}" type="pres">
      <dgm:prSet presAssocID="{35323AD9-AC56-488B-BAF6-50E5CDA84751}" presName="level2Shape" presStyleLbl="node3" presStyleIdx="0" presStyleCnt="3" custLinFactNeighborY="36834"/>
      <dgm:spPr/>
      <dgm:t>
        <a:bodyPr/>
        <a:lstStyle/>
        <a:p>
          <a:endParaRPr lang="en-US"/>
        </a:p>
      </dgm:t>
    </dgm:pt>
    <dgm:pt modelId="{6E68A373-3E6F-40C6-AB5D-6CE3A3BB3CBD}" type="pres">
      <dgm:prSet presAssocID="{35323AD9-AC56-488B-BAF6-50E5CDA84751}" presName="hierChild3" presStyleCnt="0"/>
      <dgm:spPr/>
    </dgm:pt>
    <dgm:pt modelId="{17B7D0DC-D9AD-4748-BF5F-69881C129C1A}" type="pres">
      <dgm:prSet presAssocID="{3395FACF-ABA1-423D-BA95-0BBEBB779F04}" presName="Name19" presStyleLbl="parChTrans1D3" presStyleIdx="1" presStyleCnt="3"/>
      <dgm:spPr/>
      <dgm:t>
        <a:bodyPr/>
        <a:lstStyle/>
        <a:p>
          <a:endParaRPr lang="en-US"/>
        </a:p>
      </dgm:t>
    </dgm:pt>
    <dgm:pt modelId="{A96FAEC4-47D4-4E07-8A0F-1FD7D0CCE574}" type="pres">
      <dgm:prSet presAssocID="{72BEFD84-E2B5-4E5A-A15D-0C4050C42102}" presName="Name21" presStyleCnt="0"/>
      <dgm:spPr/>
    </dgm:pt>
    <dgm:pt modelId="{C48BF63C-5BEC-4338-AB85-0611EAD878EA}" type="pres">
      <dgm:prSet presAssocID="{72BEFD84-E2B5-4E5A-A15D-0C4050C42102}" presName="level2Shape" presStyleLbl="node3" presStyleIdx="1" presStyleCnt="3" custLinFactNeighborY="36834"/>
      <dgm:spPr/>
      <dgm:t>
        <a:bodyPr/>
        <a:lstStyle/>
        <a:p>
          <a:endParaRPr lang="en-US"/>
        </a:p>
      </dgm:t>
    </dgm:pt>
    <dgm:pt modelId="{00746357-EB85-4278-8B6A-1FF3DF6A41A9}" type="pres">
      <dgm:prSet presAssocID="{72BEFD84-E2B5-4E5A-A15D-0C4050C42102}" presName="hierChild3" presStyleCnt="0"/>
      <dgm:spPr/>
    </dgm:pt>
    <dgm:pt modelId="{B2792ECD-0700-42E5-9FB0-05C7D16A4723}" type="pres">
      <dgm:prSet presAssocID="{048F4ADC-CAD1-49C6-986D-3D62C1C5057A}" presName="Name19" presStyleLbl="parChTrans1D2" presStyleIdx="1" presStyleCnt="2"/>
      <dgm:spPr/>
      <dgm:t>
        <a:bodyPr/>
        <a:lstStyle/>
        <a:p>
          <a:endParaRPr lang="en-US"/>
        </a:p>
      </dgm:t>
    </dgm:pt>
    <dgm:pt modelId="{F3D5B05E-E16A-434C-8939-9DC5A73F0134}" type="pres">
      <dgm:prSet presAssocID="{F5CE5252-9135-45A0-8931-48A2B577AD9D}" presName="Name21" presStyleCnt="0"/>
      <dgm:spPr/>
    </dgm:pt>
    <dgm:pt modelId="{8E3B4070-9266-49EA-8941-796587E3BD57}" type="pres">
      <dgm:prSet presAssocID="{F5CE5252-9135-45A0-8931-48A2B577AD9D}" presName="level2Shape" presStyleLbl="node2" presStyleIdx="1" presStyleCnt="2" custLinFactNeighborY="16178"/>
      <dgm:spPr/>
      <dgm:t>
        <a:bodyPr/>
        <a:lstStyle/>
        <a:p>
          <a:endParaRPr lang="en-US"/>
        </a:p>
      </dgm:t>
    </dgm:pt>
    <dgm:pt modelId="{C7A996C4-59A8-410A-8645-514A5835B074}" type="pres">
      <dgm:prSet presAssocID="{F5CE5252-9135-45A0-8931-48A2B577AD9D}" presName="hierChild3" presStyleCnt="0"/>
      <dgm:spPr/>
    </dgm:pt>
    <dgm:pt modelId="{68350364-04AA-413F-A4A5-1A824C5B7FEB}" type="pres">
      <dgm:prSet presAssocID="{CB9E2864-CCC2-468C-82CD-721B51E2323B}" presName="Name19" presStyleLbl="parChTrans1D3" presStyleIdx="2" presStyleCnt="3"/>
      <dgm:spPr/>
      <dgm:t>
        <a:bodyPr/>
        <a:lstStyle/>
        <a:p>
          <a:endParaRPr lang="en-US"/>
        </a:p>
      </dgm:t>
    </dgm:pt>
    <dgm:pt modelId="{9399B8FF-9472-4634-9189-64A7924700C5}" type="pres">
      <dgm:prSet presAssocID="{A270DC82-7148-4D23-924E-B91509FDC200}" presName="Name21" presStyleCnt="0"/>
      <dgm:spPr/>
    </dgm:pt>
    <dgm:pt modelId="{156DD7D0-959A-4221-BF6F-F87FC77532A0}" type="pres">
      <dgm:prSet presAssocID="{A270DC82-7148-4D23-924E-B91509FDC200}" presName="level2Shape" presStyleLbl="node3" presStyleIdx="2" presStyleCnt="3" custLinFactNeighborY="36834"/>
      <dgm:spPr/>
      <dgm:t>
        <a:bodyPr/>
        <a:lstStyle/>
        <a:p>
          <a:endParaRPr lang="en-US"/>
        </a:p>
      </dgm:t>
    </dgm:pt>
    <dgm:pt modelId="{843BCDF2-F07C-458E-8214-6BF8C311EE42}" type="pres">
      <dgm:prSet presAssocID="{A270DC82-7148-4D23-924E-B91509FDC200}" presName="hierChild3" presStyleCnt="0"/>
      <dgm:spPr/>
    </dgm:pt>
    <dgm:pt modelId="{442FFE6F-EDF1-4DC9-859E-4778E6E70D7A}" type="pres">
      <dgm:prSet presAssocID="{2F6C3534-4FB5-45E4-A9EE-437170A6E0A5}" presName="bgShapesFlow" presStyleCnt="0"/>
      <dgm:spPr/>
    </dgm:pt>
    <dgm:pt modelId="{8763212A-154E-4F18-B92B-F7A5A6A53DE1}" type="pres">
      <dgm:prSet presAssocID="{7CD7FB94-1AA1-4150-A554-36672FAF08F6}" presName="rectComp" presStyleCnt="0"/>
      <dgm:spPr/>
    </dgm:pt>
    <dgm:pt modelId="{05D2E867-6549-4A33-902B-839AAC1058E7}" type="pres">
      <dgm:prSet presAssocID="{7CD7FB94-1AA1-4150-A554-36672FAF08F6}" presName="bgRect" presStyleLbl="bgShp" presStyleIdx="0" presStyleCnt="3"/>
      <dgm:spPr/>
      <dgm:t>
        <a:bodyPr/>
        <a:lstStyle/>
        <a:p>
          <a:endParaRPr lang="en-US"/>
        </a:p>
      </dgm:t>
    </dgm:pt>
    <dgm:pt modelId="{553D9260-A658-4516-819C-1AE1EEFC594F}" type="pres">
      <dgm:prSet presAssocID="{7CD7FB94-1AA1-4150-A554-36672FAF08F6}" presName="bgRectTx" presStyleLbl="bgShp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F861D1-6142-4E11-A282-1D1F6C354DD4}" type="pres">
      <dgm:prSet presAssocID="{7CD7FB94-1AA1-4150-A554-36672FAF08F6}" presName="spComp" presStyleCnt="0"/>
      <dgm:spPr/>
    </dgm:pt>
    <dgm:pt modelId="{F532317B-E0A2-49C0-A0D7-C7C982C8638A}" type="pres">
      <dgm:prSet presAssocID="{7CD7FB94-1AA1-4150-A554-36672FAF08F6}" presName="vSp" presStyleCnt="0"/>
      <dgm:spPr/>
    </dgm:pt>
    <dgm:pt modelId="{904029C0-F533-4DF6-9EDF-6A980407CFC2}" type="pres">
      <dgm:prSet presAssocID="{3970970A-80BC-4DEF-ABE4-2AA88465CD7E}" presName="rectComp" presStyleCnt="0"/>
      <dgm:spPr/>
    </dgm:pt>
    <dgm:pt modelId="{5ADC3DB1-F7F3-4AFB-BF27-6054AE838472}" type="pres">
      <dgm:prSet presAssocID="{3970970A-80BC-4DEF-ABE4-2AA88465CD7E}" presName="bgRect" presStyleLbl="bgShp" presStyleIdx="1" presStyleCnt="3" custLinFactNeighborY="9484"/>
      <dgm:spPr/>
      <dgm:t>
        <a:bodyPr/>
        <a:lstStyle/>
        <a:p>
          <a:endParaRPr lang="en-US"/>
        </a:p>
      </dgm:t>
    </dgm:pt>
    <dgm:pt modelId="{3763B09D-F0E3-4742-9DD4-A876E9724356}" type="pres">
      <dgm:prSet presAssocID="{3970970A-80BC-4DEF-ABE4-2AA88465CD7E}" presName="bgRectTx" presStyleLbl="bgShp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1D9CF0-D053-4941-BC26-2CCCA0875015}" type="pres">
      <dgm:prSet presAssocID="{3970970A-80BC-4DEF-ABE4-2AA88465CD7E}" presName="spComp" presStyleCnt="0"/>
      <dgm:spPr/>
    </dgm:pt>
    <dgm:pt modelId="{19FEB9D3-25DA-477A-9F57-74BCFCDE91D0}" type="pres">
      <dgm:prSet presAssocID="{3970970A-80BC-4DEF-ABE4-2AA88465CD7E}" presName="vSp" presStyleCnt="0"/>
      <dgm:spPr/>
    </dgm:pt>
    <dgm:pt modelId="{2CB1AC69-F066-42F9-A315-908F084261A7}" type="pres">
      <dgm:prSet presAssocID="{20E796D7-A4E5-48FF-A8A9-6DEDC38DB108}" presName="rectComp" presStyleCnt="0"/>
      <dgm:spPr/>
    </dgm:pt>
    <dgm:pt modelId="{85D9E018-BFAC-454F-B9E2-785657D9AFBE}" type="pres">
      <dgm:prSet presAssocID="{20E796D7-A4E5-48FF-A8A9-6DEDC38DB108}" presName="bgRect" presStyleLbl="bgShp" presStyleIdx="2" presStyleCnt="3" custLinFactNeighborY="19651"/>
      <dgm:spPr/>
      <dgm:t>
        <a:bodyPr/>
        <a:lstStyle/>
        <a:p>
          <a:endParaRPr lang="en-US"/>
        </a:p>
      </dgm:t>
    </dgm:pt>
    <dgm:pt modelId="{2E70331C-4A73-48C1-BA87-D56BDD035B6B}" type="pres">
      <dgm:prSet presAssocID="{20E796D7-A4E5-48FF-A8A9-6DEDC38DB108}" presName="bgRectTx" presStyleLbl="bgShp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3ED807E-F58F-432D-A09C-8B51017782C8}" srcId="{2F6C3534-4FB5-45E4-A9EE-437170A6E0A5}" destId="{3970970A-80BC-4DEF-ABE4-2AA88465CD7E}" srcOrd="2" destOrd="0" parTransId="{51BE9FE9-0992-4C32-8F59-5DA24EE86B48}" sibTransId="{09F78CD2-0EBF-4F7E-94D7-D0BB0C644295}"/>
    <dgm:cxn modelId="{DEBD149B-2EAE-4B51-9D9C-B588264609C5}" type="presOf" srcId="{2F6C3534-4FB5-45E4-A9EE-437170A6E0A5}" destId="{1D001603-D1F6-4D58-9BB4-A3F5A246E177}" srcOrd="0" destOrd="0" presId="urn:microsoft.com/office/officeart/2005/8/layout/hierarchy6"/>
    <dgm:cxn modelId="{614E968E-469D-4255-BA55-EC59D8A56EAD}" type="presOf" srcId="{CB9E2864-CCC2-468C-82CD-721B51E2323B}" destId="{68350364-04AA-413F-A4A5-1A824C5B7FEB}" srcOrd="0" destOrd="0" presId="urn:microsoft.com/office/officeart/2005/8/layout/hierarchy6"/>
    <dgm:cxn modelId="{C6DB0F93-B11F-4C18-A59C-D3A1A752B6BD}" type="presOf" srcId="{F5CE5252-9135-45A0-8931-48A2B577AD9D}" destId="{8E3B4070-9266-49EA-8941-796587E3BD57}" srcOrd="0" destOrd="0" presId="urn:microsoft.com/office/officeart/2005/8/layout/hierarchy6"/>
    <dgm:cxn modelId="{093F525B-47CC-4F40-B4EC-38367FBB7A8E}" srcId="{F5CE5252-9135-45A0-8931-48A2B577AD9D}" destId="{A270DC82-7148-4D23-924E-B91509FDC200}" srcOrd="0" destOrd="0" parTransId="{CB9E2864-CCC2-468C-82CD-721B51E2323B}" sibTransId="{9E6B192A-D8F3-4856-B1CD-47854B9539A9}"/>
    <dgm:cxn modelId="{69DD55C8-6CB1-4142-9051-3C457AB15DD9}" type="presOf" srcId="{23BD2E45-DFEF-416D-B485-8AC8FC0D4EB1}" destId="{B3A4D69A-DF7C-45C6-8D84-826812A1E472}" srcOrd="0" destOrd="0" presId="urn:microsoft.com/office/officeart/2005/8/layout/hierarchy6"/>
    <dgm:cxn modelId="{2873AEF4-45F4-4F46-924C-EFFD6D66673D}" type="presOf" srcId="{20E796D7-A4E5-48FF-A8A9-6DEDC38DB108}" destId="{2E70331C-4A73-48C1-BA87-D56BDD035B6B}" srcOrd="1" destOrd="0" presId="urn:microsoft.com/office/officeart/2005/8/layout/hierarchy6"/>
    <dgm:cxn modelId="{43D84184-7299-4B4C-9255-F3F07926C3AA}" type="presOf" srcId="{A270DC82-7148-4D23-924E-B91509FDC200}" destId="{156DD7D0-959A-4221-BF6F-F87FC77532A0}" srcOrd="0" destOrd="0" presId="urn:microsoft.com/office/officeart/2005/8/layout/hierarchy6"/>
    <dgm:cxn modelId="{5B611D21-228B-466D-9C08-2B7259FAAB15}" srcId="{2F6C3534-4FB5-45E4-A9EE-437170A6E0A5}" destId="{20E796D7-A4E5-48FF-A8A9-6DEDC38DB108}" srcOrd="3" destOrd="0" parTransId="{A7BB623C-DBE4-4387-A4F1-00C087A0EEDA}" sibTransId="{53E7C825-5AAD-4756-B972-F0DCC8661890}"/>
    <dgm:cxn modelId="{6E9789F2-BC0F-4D63-827B-A8100A2DE5C7}" srcId="{2F6C3534-4FB5-45E4-A9EE-437170A6E0A5}" destId="{7CD7FB94-1AA1-4150-A554-36672FAF08F6}" srcOrd="1" destOrd="0" parTransId="{11A5209A-A582-4651-8B28-3F0C4621FDDB}" sibTransId="{8EEA819A-7D9C-4A53-871A-94C7C2BBF566}"/>
    <dgm:cxn modelId="{91EAE76F-99DC-4483-9BD2-1607D945F96C}" type="presOf" srcId="{20E796D7-A4E5-48FF-A8A9-6DEDC38DB108}" destId="{85D9E018-BFAC-454F-B9E2-785657D9AFBE}" srcOrd="0" destOrd="0" presId="urn:microsoft.com/office/officeart/2005/8/layout/hierarchy6"/>
    <dgm:cxn modelId="{619680C8-0542-4262-A133-DF6B1FE181B5}" type="presOf" srcId="{83B75069-AB0C-4E85-9469-04B909968F20}" destId="{D0C30AE9-3B5E-4732-A467-1523EDCF31E2}" srcOrd="0" destOrd="0" presId="urn:microsoft.com/office/officeart/2005/8/layout/hierarchy6"/>
    <dgm:cxn modelId="{C00378F0-2619-4ED7-B9F0-17CF86C8CB2A}" type="presOf" srcId="{3970970A-80BC-4DEF-ABE4-2AA88465CD7E}" destId="{5ADC3DB1-F7F3-4AFB-BF27-6054AE838472}" srcOrd="0" destOrd="0" presId="urn:microsoft.com/office/officeart/2005/8/layout/hierarchy6"/>
    <dgm:cxn modelId="{0DBBB7BB-5B3E-4599-ACA4-55DD06DD6FF3}" srcId="{83B75069-AB0C-4E85-9469-04B909968F20}" destId="{72BEFD84-E2B5-4E5A-A15D-0C4050C42102}" srcOrd="1" destOrd="0" parTransId="{3395FACF-ABA1-423D-BA95-0BBEBB779F04}" sibTransId="{AF5D745D-922B-4432-9F9C-7FF86B8568FA}"/>
    <dgm:cxn modelId="{4B8CFB96-8157-4295-AB70-A71965BFE949}" type="presOf" srcId="{35323AD9-AC56-488B-BAF6-50E5CDA84751}" destId="{8E5E9D7B-B042-44B2-A6C2-34C7006C6202}" srcOrd="0" destOrd="0" presId="urn:microsoft.com/office/officeart/2005/8/layout/hierarchy6"/>
    <dgm:cxn modelId="{E21D6286-3535-403D-B8C3-C0F8E178044B}" type="presOf" srcId="{7B87E237-B3DC-426E-B6A6-B52C51E5B4D9}" destId="{CD9AC9BB-2715-447A-8884-9C0B93289C7F}" srcOrd="0" destOrd="0" presId="urn:microsoft.com/office/officeart/2005/8/layout/hierarchy6"/>
    <dgm:cxn modelId="{ABDEF3AB-0D1B-46F4-BF31-EDB875726829}" srcId="{7B87E237-B3DC-426E-B6A6-B52C51E5B4D9}" destId="{F5CE5252-9135-45A0-8931-48A2B577AD9D}" srcOrd="1" destOrd="0" parTransId="{048F4ADC-CAD1-49C6-986D-3D62C1C5057A}" sibTransId="{300A7553-7F80-419E-A55B-175F14EAB30B}"/>
    <dgm:cxn modelId="{3EEDC833-59CE-4609-9693-C397E7F4F99B}" type="presOf" srcId="{7CD7FB94-1AA1-4150-A554-36672FAF08F6}" destId="{553D9260-A658-4516-819C-1AE1EEFC594F}" srcOrd="1" destOrd="0" presId="urn:microsoft.com/office/officeart/2005/8/layout/hierarchy6"/>
    <dgm:cxn modelId="{4F8E6491-7F7B-4155-82D9-FAA14FCD6F7C}" type="presOf" srcId="{7CD7FB94-1AA1-4150-A554-36672FAF08F6}" destId="{05D2E867-6549-4A33-902B-839AAC1058E7}" srcOrd="0" destOrd="0" presId="urn:microsoft.com/office/officeart/2005/8/layout/hierarchy6"/>
    <dgm:cxn modelId="{85F75916-26C4-429F-A269-F875B2D6DA47}" type="presOf" srcId="{72BEFD84-E2B5-4E5A-A15D-0C4050C42102}" destId="{C48BF63C-5BEC-4338-AB85-0611EAD878EA}" srcOrd="0" destOrd="0" presId="urn:microsoft.com/office/officeart/2005/8/layout/hierarchy6"/>
    <dgm:cxn modelId="{E7E2D62C-8983-48B0-9BA5-E9050E26A13C}" srcId="{2F6C3534-4FB5-45E4-A9EE-437170A6E0A5}" destId="{7B87E237-B3DC-426E-B6A6-B52C51E5B4D9}" srcOrd="0" destOrd="0" parTransId="{94ADEDA9-4C77-40A6-892D-DAFB17000B7C}" sibTransId="{5365B866-13B3-4C0C-9530-181A99E891FC}"/>
    <dgm:cxn modelId="{6702DC03-7240-4AB9-9513-7C069CCF2C6F}" type="presOf" srcId="{78C750C8-9C56-44A1-9CCB-CB6BCE1D8E3B}" destId="{5527B9E2-FDA7-46A0-9F24-9B28D37B7D84}" srcOrd="0" destOrd="0" presId="urn:microsoft.com/office/officeart/2005/8/layout/hierarchy6"/>
    <dgm:cxn modelId="{3B9DFFC8-EC9C-4AE5-A6BE-D705F232487D}" type="presOf" srcId="{3395FACF-ABA1-423D-BA95-0BBEBB779F04}" destId="{17B7D0DC-D9AD-4748-BF5F-69881C129C1A}" srcOrd="0" destOrd="0" presId="urn:microsoft.com/office/officeart/2005/8/layout/hierarchy6"/>
    <dgm:cxn modelId="{08CE4A0B-DCD0-42DD-A6A7-EE6FF826D5E1}" srcId="{7B87E237-B3DC-426E-B6A6-B52C51E5B4D9}" destId="{83B75069-AB0C-4E85-9469-04B909968F20}" srcOrd="0" destOrd="0" parTransId="{78C750C8-9C56-44A1-9CCB-CB6BCE1D8E3B}" sibTransId="{9C5FA966-6BBF-4B3A-BE4F-01E3D0F8BB54}"/>
    <dgm:cxn modelId="{5B29F49E-B7F0-494B-B228-309FEAC09F21}" type="presOf" srcId="{3970970A-80BC-4DEF-ABE4-2AA88465CD7E}" destId="{3763B09D-F0E3-4742-9DD4-A876E9724356}" srcOrd="1" destOrd="0" presId="urn:microsoft.com/office/officeart/2005/8/layout/hierarchy6"/>
    <dgm:cxn modelId="{CA683CF1-9F95-48A6-81A0-E36C25F7A215}" srcId="{83B75069-AB0C-4E85-9469-04B909968F20}" destId="{35323AD9-AC56-488B-BAF6-50E5CDA84751}" srcOrd="0" destOrd="0" parTransId="{23BD2E45-DFEF-416D-B485-8AC8FC0D4EB1}" sibTransId="{3B7446DA-093F-4FF5-833A-B5064D418F0D}"/>
    <dgm:cxn modelId="{8B123D34-9F38-40DC-8EC3-218F86B03876}" type="presOf" srcId="{048F4ADC-CAD1-49C6-986D-3D62C1C5057A}" destId="{B2792ECD-0700-42E5-9FB0-05C7D16A4723}" srcOrd="0" destOrd="0" presId="urn:microsoft.com/office/officeart/2005/8/layout/hierarchy6"/>
    <dgm:cxn modelId="{253A5492-8E85-4F52-8422-CAC1DFFA5BEF}" type="presParOf" srcId="{1D001603-D1F6-4D58-9BB4-A3F5A246E177}" destId="{FA11F61C-BAA5-4F3A-AB66-23B5F91D6C2E}" srcOrd="0" destOrd="0" presId="urn:microsoft.com/office/officeart/2005/8/layout/hierarchy6"/>
    <dgm:cxn modelId="{09111175-3244-4428-858D-B2337DE61D11}" type="presParOf" srcId="{FA11F61C-BAA5-4F3A-AB66-23B5F91D6C2E}" destId="{5F6A0B0D-6D7B-4D8E-B9D1-BF19A91177B8}" srcOrd="0" destOrd="0" presId="urn:microsoft.com/office/officeart/2005/8/layout/hierarchy6"/>
    <dgm:cxn modelId="{8C207B13-7F07-4CB5-B2E0-511746D5F282}" type="presParOf" srcId="{FA11F61C-BAA5-4F3A-AB66-23B5F91D6C2E}" destId="{D726F77C-BA47-4F01-AB31-349251BAD1DB}" srcOrd="1" destOrd="0" presId="urn:microsoft.com/office/officeart/2005/8/layout/hierarchy6"/>
    <dgm:cxn modelId="{207182FA-17FC-44F6-AECD-923A1BD552B8}" type="presParOf" srcId="{D726F77C-BA47-4F01-AB31-349251BAD1DB}" destId="{791055C4-8CD6-4BF9-BEE2-1073565380F9}" srcOrd="0" destOrd="0" presId="urn:microsoft.com/office/officeart/2005/8/layout/hierarchy6"/>
    <dgm:cxn modelId="{7CA1886C-4200-4DCF-9B3D-46196AA92718}" type="presParOf" srcId="{791055C4-8CD6-4BF9-BEE2-1073565380F9}" destId="{CD9AC9BB-2715-447A-8884-9C0B93289C7F}" srcOrd="0" destOrd="0" presId="urn:microsoft.com/office/officeart/2005/8/layout/hierarchy6"/>
    <dgm:cxn modelId="{4E3E1484-6C8C-4037-AC5C-2509F5900416}" type="presParOf" srcId="{791055C4-8CD6-4BF9-BEE2-1073565380F9}" destId="{EA8A367E-115D-4D25-B956-CA459DEA0EDB}" srcOrd="1" destOrd="0" presId="urn:microsoft.com/office/officeart/2005/8/layout/hierarchy6"/>
    <dgm:cxn modelId="{2EC2F174-DFBE-41EA-92B6-9ED432C241B5}" type="presParOf" srcId="{EA8A367E-115D-4D25-B956-CA459DEA0EDB}" destId="{5527B9E2-FDA7-46A0-9F24-9B28D37B7D84}" srcOrd="0" destOrd="0" presId="urn:microsoft.com/office/officeart/2005/8/layout/hierarchy6"/>
    <dgm:cxn modelId="{C2B74BF4-345A-492E-8755-AF81212F50F3}" type="presParOf" srcId="{EA8A367E-115D-4D25-B956-CA459DEA0EDB}" destId="{11429FF4-C233-489D-961E-DE5A46CBBEE6}" srcOrd="1" destOrd="0" presId="urn:microsoft.com/office/officeart/2005/8/layout/hierarchy6"/>
    <dgm:cxn modelId="{05272A64-A110-4A39-AAAD-D74B1D45446D}" type="presParOf" srcId="{11429FF4-C233-489D-961E-DE5A46CBBEE6}" destId="{D0C30AE9-3B5E-4732-A467-1523EDCF31E2}" srcOrd="0" destOrd="0" presId="urn:microsoft.com/office/officeart/2005/8/layout/hierarchy6"/>
    <dgm:cxn modelId="{22594FAA-8C91-4155-B258-FBDD6CA3A9DF}" type="presParOf" srcId="{11429FF4-C233-489D-961E-DE5A46CBBEE6}" destId="{2850F5F8-D1D4-4A33-AF11-4158F268B33D}" srcOrd="1" destOrd="0" presId="urn:microsoft.com/office/officeart/2005/8/layout/hierarchy6"/>
    <dgm:cxn modelId="{EECA25D9-0BE0-4D77-A8FC-CF2E6630EC1D}" type="presParOf" srcId="{2850F5F8-D1D4-4A33-AF11-4158F268B33D}" destId="{B3A4D69A-DF7C-45C6-8D84-826812A1E472}" srcOrd="0" destOrd="0" presId="urn:microsoft.com/office/officeart/2005/8/layout/hierarchy6"/>
    <dgm:cxn modelId="{045A215C-5533-4F0A-AEDA-5A865102888F}" type="presParOf" srcId="{2850F5F8-D1D4-4A33-AF11-4158F268B33D}" destId="{5AC9FDD9-C6AC-48B1-A9E6-782F600EB4D0}" srcOrd="1" destOrd="0" presId="urn:microsoft.com/office/officeart/2005/8/layout/hierarchy6"/>
    <dgm:cxn modelId="{B16A016B-95C3-4061-8789-BFAE7E3CCF81}" type="presParOf" srcId="{5AC9FDD9-C6AC-48B1-A9E6-782F600EB4D0}" destId="{8E5E9D7B-B042-44B2-A6C2-34C7006C6202}" srcOrd="0" destOrd="0" presId="urn:microsoft.com/office/officeart/2005/8/layout/hierarchy6"/>
    <dgm:cxn modelId="{832D4940-FB46-4697-8B01-4A157907CC75}" type="presParOf" srcId="{5AC9FDD9-C6AC-48B1-A9E6-782F600EB4D0}" destId="{6E68A373-3E6F-40C6-AB5D-6CE3A3BB3CBD}" srcOrd="1" destOrd="0" presId="urn:microsoft.com/office/officeart/2005/8/layout/hierarchy6"/>
    <dgm:cxn modelId="{160412FB-ADA7-4A6B-87BB-67EE745E74CC}" type="presParOf" srcId="{2850F5F8-D1D4-4A33-AF11-4158F268B33D}" destId="{17B7D0DC-D9AD-4748-BF5F-69881C129C1A}" srcOrd="2" destOrd="0" presId="urn:microsoft.com/office/officeart/2005/8/layout/hierarchy6"/>
    <dgm:cxn modelId="{18424522-0FA9-48C6-90ED-2181156CC169}" type="presParOf" srcId="{2850F5F8-D1D4-4A33-AF11-4158F268B33D}" destId="{A96FAEC4-47D4-4E07-8A0F-1FD7D0CCE574}" srcOrd="3" destOrd="0" presId="urn:microsoft.com/office/officeart/2005/8/layout/hierarchy6"/>
    <dgm:cxn modelId="{DF7A4562-24A3-4B0D-8CC2-EEF050C4A147}" type="presParOf" srcId="{A96FAEC4-47D4-4E07-8A0F-1FD7D0CCE574}" destId="{C48BF63C-5BEC-4338-AB85-0611EAD878EA}" srcOrd="0" destOrd="0" presId="urn:microsoft.com/office/officeart/2005/8/layout/hierarchy6"/>
    <dgm:cxn modelId="{F76941F5-9F10-4F5E-B743-11C49B4DCEC7}" type="presParOf" srcId="{A96FAEC4-47D4-4E07-8A0F-1FD7D0CCE574}" destId="{00746357-EB85-4278-8B6A-1FF3DF6A41A9}" srcOrd="1" destOrd="0" presId="urn:microsoft.com/office/officeart/2005/8/layout/hierarchy6"/>
    <dgm:cxn modelId="{88F84B76-9C01-4B0E-AD4A-EAB8ADA0393C}" type="presParOf" srcId="{EA8A367E-115D-4D25-B956-CA459DEA0EDB}" destId="{B2792ECD-0700-42E5-9FB0-05C7D16A4723}" srcOrd="2" destOrd="0" presId="urn:microsoft.com/office/officeart/2005/8/layout/hierarchy6"/>
    <dgm:cxn modelId="{03B1FEAB-FA9A-4E6D-8FD8-0CE6C44D809B}" type="presParOf" srcId="{EA8A367E-115D-4D25-B956-CA459DEA0EDB}" destId="{F3D5B05E-E16A-434C-8939-9DC5A73F0134}" srcOrd="3" destOrd="0" presId="urn:microsoft.com/office/officeart/2005/8/layout/hierarchy6"/>
    <dgm:cxn modelId="{A87EFAAE-8523-47C2-BE4D-D223F3956D8B}" type="presParOf" srcId="{F3D5B05E-E16A-434C-8939-9DC5A73F0134}" destId="{8E3B4070-9266-49EA-8941-796587E3BD57}" srcOrd="0" destOrd="0" presId="urn:microsoft.com/office/officeart/2005/8/layout/hierarchy6"/>
    <dgm:cxn modelId="{93D979FE-FA04-4050-8180-FDC1876708BE}" type="presParOf" srcId="{F3D5B05E-E16A-434C-8939-9DC5A73F0134}" destId="{C7A996C4-59A8-410A-8645-514A5835B074}" srcOrd="1" destOrd="0" presId="urn:microsoft.com/office/officeart/2005/8/layout/hierarchy6"/>
    <dgm:cxn modelId="{72AA56B0-7E93-46E3-ABEA-FDA18823DBD2}" type="presParOf" srcId="{C7A996C4-59A8-410A-8645-514A5835B074}" destId="{68350364-04AA-413F-A4A5-1A824C5B7FEB}" srcOrd="0" destOrd="0" presId="urn:microsoft.com/office/officeart/2005/8/layout/hierarchy6"/>
    <dgm:cxn modelId="{E21A9248-391A-4F7E-BE22-FD44B48B985D}" type="presParOf" srcId="{C7A996C4-59A8-410A-8645-514A5835B074}" destId="{9399B8FF-9472-4634-9189-64A7924700C5}" srcOrd="1" destOrd="0" presId="urn:microsoft.com/office/officeart/2005/8/layout/hierarchy6"/>
    <dgm:cxn modelId="{C141EA91-3D56-4565-ADA4-7A36BCDEACE6}" type="presParOf" srcId="{9399B8FF-9472-4634-9189-64A7924700C5}" destId="{156DD7D0-959A-4221-BF6F-F87FC77532A0}" srcOrd="0" destOrd="0" presId="urn:microsoft.com/office/officeart/2005/8/layout/hierarchy6"/>
    <dgm:cxn modelId="{F6256F94-D91B-4A5E-A593-E5A7F0F1C844}" type="presParOf" srcId="{9399B8FF-9472-4634-9189-64A7924700C5}" destId="{843BCDF2-F07C-458E-8214-6BF8C311EE42}" srcOrd="1" destOrd="0" presId="urn:microsoft.com/office/officeart/2005/8/layout/hierarchy6"/>
    <dgm:cxn modelId="{0369F0A8-3451-4FA8-B58C-563B4F4F3245}" type="presParOf" srcId="{1D001603-D1F6-4D58-9BB4-A3F5A246E177}" destId="{442FFE6F-EDF1-4DC9-859E-4778E6E70D7A}" srcOrd="1" destOrd="0" presId="urn:microsoft.com/office/officeart/2005/8/layout/hierarchy6"/>
    <dgm:cxn modelId="{40D85020-A8DF-4ABF-9BB7-7D0459DEA90A}" type="presParOf" srcId="{442FFE6F-EDF1-4DC9-859E-4778E6E70D7A}" destId="{8763212A-154E-4F18-B92B-F7A5A6A53DE1}" srcOrd="0" destOrd="0" presId="urn:microsoft.com/office/officeart/2005/8/layout/hierarchy6"/>
    <dgm:cxn modelId="{AD43DC84-EC1B-47DE-955C-20AE3C7AF833}" type="presParOf" srcId="{8763212A-154E-4F18-B92B-F7A5A6A53DE1}" destId="{05D2E867-6549-4A33-902B-839AAC1058E7}" srcOrd="0" destOrd="0" presId="urn:microsoft.com/office/officeart/2005/8/layout/hierarchy6"/>
    <dgm:cxn modelId="{D330C56B-82EB-4B56-A25E-A4BB74C2532E}" type="presParOf" srcId="{8763212A-154E-4F18-B92B-F7A5A6A53DE1}" destId="{553D9260-A658-4516-819C-1AE1EEFC594F}" srcOrd="1" destOrd="0" presId="urn:microsoft.com/office/officeart/2005/8/layout/hierarchy6"/>
    <dgm:cxn modelId="{AE03A6FF-FFEA-486B-AB66-C6EE1E60D351}" type="presParOf" srcId="{442FFE6F-EDF1-4DC9-859E-4778E6E70D7A}" destId="{CEF861D1-6142-4E11-A282-1D1F6C354DD4}" srcOrd="1" destOrd="0" presId="urn:microsoft.com/office/officeart/2005/8/layout/hierarchy6"/>
    <dgm:cxn modelId="{762AE473-33C8-47F1-BA23-667B43B322D3}" type="presParOf" srcId="{CEF861D1-6142-4E11-A282-1D1F6C354DD4}" destId="{F532317B-E0A2-49C0-A0D7-C7C982C8638A}" srcOrd="0" destOrd="0" presId="urn:microsoft.com/office/officeart/2005/8/layout/hierarchy6"/>
    <dgm:cxn modelId="{FC7B3745-4FD0-47C7-BE99-B5229CA252D6}" type="presParOf" srcId="{442FFE6F-EDF1-4DC9-859E-4778E6E70D7A}" destId="{904029C0-F533-4DF6-9EDF-6A980407CFC2}" srcOrd="2" destOrd="0" presId="urn:microsoft.com/office/officeart/2005/8/layout/hierarchy6"/>
    <dgm:cxn modelId="{D52FE709-53BB-47C8-B37B-4CED876D01DB}" type="presParOf" srcId="{904029C0-F533-4DF6-9EDF-6A980407CFC2}" destId="{5ADC3DB1-F7F3-4AFB-BF27-6054AE838472}" srcOrd="0" destOrd="0" presId="urn:microsoft.com/office/officeart/2005/8/layout/hierarchy6"/>
    <dgm:cxn modelId="{D5937AF8-34C3-46B7-9032-033E8B5B7D8D}" type="presParOf" srcId="{904029C0-F533-4DF6-9EDF-6A980407CFC2}" destId="{3763B09D-F0E3-4742-9DD4-A876E9724356}" srcOrd="1" destOrd="0" presId="urn:microsoft.com/office/officeart/2005/8/layout/hierarchy6"/>
    <dgm:cxn modelId="{EE114244-CF59-4835-B134-5C988C31EC2A}" type="presParOf" srcId="{442FFE6F-EDF1-4DC9-859E-4778E6E70D7A}" destId="{EF1D9CF0-D053-4941-BC26-2CCCA0875015}" srcOrd="3" destOrd="0" presId="urn:microsoft.com/office/officeart/2005/8/layout/hierarchy6"/>
    <dgm:cxn modelId="{05EDE462-0631-434C-A94C-FEFDCB811AB8}" type="presParOf" srcId="{EF1D9CF0-D053-4941-BC26-2CCCA0875015}" destId="{19FEB9D3-25DA-477A-9F57-74BCFCDE91D0}" srcOrd="0" destOrd="0" presId="urn:microsoft.com/office/officeart/2005/8/layout/hierarchy6"/>
    <dgm:cxn modelId="{824C9A7E-54B5-4EE7-8F82-B71DC33DCDAB}" type="presParOf" srcId="{442FFE6F-EDF1-4DC9-859E-4778E6E70D7A}" destId="{2CB1AC69-F066-42F9-A315-908F084261A7}" srcOrd="4" destOrd="0" presId="urn:microsoft.com/office/officeart/2005/8/layout/hierarchy6"/>
    <dgm:cxn modelId="{27A189B9-10DE-4408-9B56-319D051A35CE}" type="presParOf" srcId="{2CB1AC69-F066-42F9-A315-908F084261A7}" destId="{85D9E018-BFAC-454F-B9E2-785657D9AFBE}" srcOrd="0" destOrd="0" presId="urn:microsoft.com/office/officeart/2005/8/layout/hierarchy6"/>
    <dgm:cxn modelId="{E1E99128-C5D6-4D20-A131-BC8F108F1DF9}" type="presParOf" srcId="{2CB1AC69-F066-42F9-A315-908F084261A7}" destId="{2E70331C-4A73-48C1-BA87-D56BDD035B6B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E9D86D5E-BDC0-4E34-A39A-2AE62AC7DA18}" type="doc">
      <dgm:prSet loTypeId="urn:microsoft.com/office/officeart/2005/8/layout/default#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A57947-118C-4DEF-93DC-C38976F63F16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1.Example Text</a:t>
          </a:r>
          <a:endParaRPr lang="en-US" sz="2000" dirty="0"/>
        </a:p>
      </dgm:t>
    </dgm:pt>
    <dgm:pt modelId="{841B8E5F-C417-4B8C-AB1C-DBDBA8E0A302}" type="parTrans" cxnId="{19CA303E-174E-4C76-B6C8-8368601604F4}">
      <dgm:prSet/>
      <dgm:spPr/>
      <dgm:t>
        <a:bodyPr/>
        <a:lstStyle/>
        <a:p>
          <a:endParaRPr lang="en-US" sz="2000"/>
        </a:p>
      </dgm:t>
    </dgm:pt>
    <dgm:pt modelId="{BA98C80E-543B-478B-A6FE-391B1C00545D}" type="sibTrans" cxnId="{19CA303E-174E-4C76-B6C8-8368601604F4}">
      <dgm:prSet/>
      <dgm:spPr/>
      <dgm:t>
        <a:bodyPr/>
        <a:lstStyle/>
        <a:p>
          <a:endParaRPr lang="en-US" sz="2000"/>
        </a:p>
      </dgm:t>
    </dgm:pt>
    <dgm:pt modelId="{C5413CA0-6408-4976-8FA1-9448050F22A2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2.Example Text</a:t>
          </a:r>
          <a:endParaRPr lang="en-US" sz="2000" dirty="0"/>
        </a:p>
      </dgm:t>
    </dgm:pt>
    <dgm:pt modelId="{7D63E508-F820-4058-B2B5-53A62ACCAA6C}" type="parTrans" cxnId="{50636F8B-1C10-42A4-A10D-DBC23869384A}">
      <dgm:prSet/>
      <dgm:spPr/>
      <dgm:t>
        <a:bodyPr/>
        <a:lstStyle/>
        <a:p>
          <a:endParaRPr lang="en-US" sz="2000"/>
        </a:p>
      </dgm:t>
    </dgm:pt>
    <dgm:pt modelId="{81FDFAB9-BDC8-40D0-BCD3-C8E27A382A04}" type="sibTrans" cxnId="{50636F8B-1C10-42A4-A10D-DBC23869384A}">
      <dgm:prSet/>
      <dgm:spPr/>
      <dgm:t>
        <a:bodyPr/>
        <a:lstStyle/>
        <a:p>
          <a:endParaRPr lang="en-US" sz="2000"/>
        </a:p>
      </dgm:t>
    </dgm:pt>
    <dgm:pt modelId="{6BA6AE56-52F0-4512-817E-F02F0CC58C29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6.Example Text</a:t>
          </a:r>
          <a:endParaRPr lang="en-US" sz="2000" dirty="0"/>
        </a:p>
      </dgm:t>
    </dgm:pt>
    <dgm:pt modelId="{C61C2B6E-A262-44E0-B1FA-3758789B56CB}" type="parTrans" cxnId="{10C5FB2B-6662-4A52-8ABD-F0AE60B93A3D}">
      <dgm:prSet/>
      <dgm:spPr/>
      <dgm:t>
        <a:bodyPr/>
        <a:lstStyle/>
        <a:p>
          <a:endParaRPr lang="en-US" sz="2000"/>
        </a:p>
      </dgm:t>
    </dgm:pt>
    <dgm:pt modelId="{248F6AC3-2626-4229-9944-5FE4016D8FE9}" type="sibTrans" cxnId="{10C5FB2B-6662-4A52-8ABD-F0AE60B93A3D}">
      <dgm:prSet/>
      <dgm:spPr/>
      <dgm:t>
        <a:bodyPr/>
        <a:lstStyle/>
        <a:p>
          <a:endParaRPr lang="en-US" sz="2000"/>
        </a:p>
      </dgm:t>
    </dgm:pt>
    <dgm:pt modelId="{078528CB-53A5-4797-893F-6D10AAEA4CA8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3.Example Text</a:t>
          </a:r>
          <a:endParaRPr lang="en-US" sz="2000" dirty="0"/>
        </a:p>
      </dgm:t>
    </dgm:pt>
    <dgm:pt modelId="{44E2DCCA-8E5D-48F0-9F59-C88EFDAC85A6}" type="parTrans" cxnId="{458AC121-1407-4913-95C9-14CC742B94C3}">
      <dgm:prSet/>
      <dgm:spPr/>
      <dgm:t>
        <a:bodyPr/>
        <a:lstStyle/>
        <a:p>
          <a:endParaRPr lang="en-US" sz="2000"/>
        </a:p>
      </dgm:t>
    </dgm:pt>
    <dgm:pt modelId="{6E93B5D1-9F9B-4F68-A711-39F023CBF472}" type="sibTrans" cxnId="{458AC121-1407-4913-95C9-14CC742B94C3}">
      <dgm:prSet/>
      <dgm:spPr/>
      <dgm:t>
        <a:bodyPr/>
        <a:lstStyle/>
        <a:p>
          <a:endParaRPr lang="en-US" sz="2000"/>
        </a:p>
      </dgm:t>
    </dgm:pt>
    <dgm:pt modelId="{32755C68-AF36-414B-A55C-515E9CA8324E}">
      <dgm:prSet phldrT="[Text]" custT="1"/>
      <dgm:spPr>
        <a:solidFill>
          <a:schemeClr val="accent2"/>
        </a:solidFill>
      </dgm:spPr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4.Example Text</a:t>
          </a:r>
          <a:endParaRPr lang="en-US" sz="2000" dirty="0"/>
        </a:p>
      </dgm:t>
    </dgm:pt>
    <dgm:pt modelId="{78395757-2895-47D5-8E3F-71E26B81D1AB}" type="parTrans" cxnId="{29CBF10E-EFA9-4F2E-AD3B-9C3EED64AB67}">
      <dgm:prSet/>
      <dgm:spPr/>
      <dgm:t>
        <a:bodyPr/>
        <a:lstStyle/>
        <a:p>
          <a:endParaRPr lang="en-US" sz="2000"/>
        </a:p>
      </dgm:t>
    </dgm:pt>
    <dgm:pt modelId="{DEC2C811-99A2-44F1-A36A-F73F9E97C14E}" type="sibTrans" cxnId="{29CBF10E-EFA9-4F2E-AD3B-9C3EED64AB67}">
      <dgm:prSet/>
      <dgm:spPr/>
      <dgm:t>
        <a:bodyPr/>
        <a:lstStyle/>
        <a:p>
          <a:endParaRPr lang="en-US" sz="2000"/>
        </a:p>
      </dgm:t>
    </dgm:pt>
    <dgm:pt modelId="{033C3DBB-782E-4551-8907-50F7A290C572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5.Example Text</a:t>
          </a:r>
          <a:endParaRPr lang="en-US" sz="2000" dirty="0"/>
        </a:p>
      </dgm:t>
    </dgm:pt>
    <dgm:pt modelId="{53DFDD28-3779-4258-AB58-02C724E1C941}" type="parTrans" cxnId="{5E660B69-E477-45E8-BECA-2D821FE31B08}">
      <dgm:prSet/>
      <dgm:spPr/>
      <dgm:t>
        <a:bodyPr/>
        <a:lstStyle/>
        <a:p>
          <a:endParaRPr lang="en-US" sz="2000"/>
        </a:p>
      </dgm:t>
    </dgm:pt>
    <dgm:pt modelId="{2BE4D2AC-6DE3-438E-8C3F-BBF830A2D48F}" type="sibTrans" cxnId="{5E660B69-E477-45E8-BECA-2D821FE31B08}">
      <dgm:prSet/>
      <dgm:spPr/>
      <dgm:t>
        <a:bodyPr/>
        <a:lstStyle/>
        <a:p>
          <a:endParaRPr lang="en-US" sz="2000"/>
        </a:p>
      </dgm:t>
    </dgm:pt>
    <dgm:pt modelId="{E89C409C-4ED4-41FF-97CE-3823AE6D9E36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7.Example Text</a:t>
          </a:r>
          <a:endParaRPr lang="en-US" sz="2000" dirty="0"/>
        </a:p>
      </dgm:t>
    </dgm:pt>
    <dgm:pt modelId="{62ECB12D-4B0E-428D-BBC9-BABC2DBC4062}" type="parTrans" cxnId="{7C66EEC9-51DC-42E3-B312-EC3822F9CA59}">
      <dgm:prSet/>
      <dgm:spPr/>
      <dgm:t>
        <a:bodyPr/>
        <a:lstStyle/>
        <a:p>
          <a:endParaRPr lang="en-US" sz="2000"/>
        </a:p>
      </dgm:t>
    </dgm:pt>
    <dgm:pt modelId="{447103E3-8D91-4715-8D41-F9429298C578}" type="sibTrans" cxnId="{7C66EEC9-51DC-42E3-B312-EC3822F9CA59}">
      <dgm:prSet/>
      <dgm:spPr/>
      <dgm:t>
        <a:bodyPr/>
        <a:lstStyle/>
        <a:p>
          <a:endParaRPr lang="en-US" sz="2000"/>
        </a:p>
      </dgm:t>
    </dgm:pt>
    <dgm:pt modelId="{84C83255-C88D-4541-BE48-E97738C32814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8.Example Text</a:t>
          </a:r>
          <a:endParaRPr lang="en-US" sz="2000" dirty="0"/>
        </a:p>
      </dgm:t>
    </dgm:pt>
    <dgm:pt modelId="{121F77BD-F96D-4F5E-9CC6-9CA8DF4963AD}" type="parTrans" cxnId="{B2E1309E-0E1B-4823-B612-A3683C865FEB}">
      <dgm:prSet/>
      <dgm:spPr/>
      <dgm:t>
        <a:bodyPr/>
        <a:lstStyle/>
        <a:p>
          <a:endParaRPr lang="en-US" sz="2000"/>
        </a:p>
      </dgm:t>
    </dgm:pt>
    <dgm:pt modelId="{9F014CAA-BDFA-4CF1-A171-8F1C9D7E776D}" type="sibTrans" cxnId="{B2E1309E-0E1B-4823-B612-A3683C865FEB}">
      <dgm:prSet/>
      <dgm:spPr/>
      <dgm:t>
        <a:bodyPr/>
        <a:lstStyle/>
        <a:p>
          <a:endParaRPr lang="en-US" sz="2000"/>
        </a:p>
      </dgm:t>
    </dgm:pt>
    <dgm:pt modelId="{9740AB49-FDBA-450E-94EC-DA51FF3E8BBE}">
      <dgm:prSet phldrT="[Text]" custT="1"/>
      <dgm:spPr>
        <a:solidFill>
          <a:schemeClr val="accent4"/>
        </a:solidFill>
      </dgm:spPr>
      <dgm:t>
        <a:bodyPr/>
        <a:lstStyle/>
        <a:p>
          <a:r>
            <a:rPr lang="en-US" sz="2000" dirty="0" smtClean="0">
              <a:solidFill>
                <a:schemeClr val="bg1"/>
              </a:solidFill>
              <a:latin typeface="+mj-lt"/>
            </a:rPr>
            <a:t>9.Example Text</a:t>
          </a:r>
          <a:endParaRPr lang="en-US" sz="2000" dirty="0">
            <a:solidFill>
              <a:schemeClr val="bg1"/>
            </a:solidFill>
          </a:endParaRPr>
        </a:p>
      </dgm:t>
    </dgm:pt>
    <dgm:pt modelId="{5A53C926-07EE-4DE8-B456-7ABA96AB1873}" type="parTrans" cxnId="{328B5D44-C076-4913-B9D6-EAAD0280A2CD}">
      <dgm:prSet/>
      <dgm:spPr/>
      <dgm:t>
        <a:bodyPr/>
        <a:lstStyle/>
        <a:p>
          <a:endParaRPr lang="en-US" sz="2000"/>
        </a:p>
      </dgm:t>
    </dgm:pt>
    <dgm:pt modelId="{44BD8A95-8FC2-43B7-94AA-423AD88B88E7}" type="sibTrans" cxnId="{328B5D44-C076-4913-B9D6-EAAD0280A2CD}">
      <dgm:prSet/>
      <dgm:spPr/>
      <dgm:t>
        <a:bodyPr/>
        <a:lstStyle/>
        <a:p>
          <a:endParaRPr lang="en-US" sz="2000"/>
        </a:p>
      </dgm:t>
    </dgm:pt>
    <dgm:pt modelId="{EB19AA58-C24B-4B35-9626-34C85B987A9F}" type="pres">
      <dgm:prSet presAssocID="{E9D86D5E-BDC0-4E34-A39A-2AE62AC7DA18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1613BAD-1FB9-4438-8C6D-E68CD461B92F}" type="pres">
      <dgm:prSet presAssocID="{FAA57947-118C-4DEF-93DC-C38976F63F16}" presName="node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C3FD69-3F4F-486A-AD4D-A7BB30FAE863}" type="pres">
      <dgm:prSet presAssocID="{BA98C80E-543B-478B-A6FE-391B1C00545D}" presName="sibTrans" presStyleCnt="0"/>
      <dgm:spPr/>
    </dgm:pt>
    <dgm:pt modelId="{8317E36D-FF39-4EAA-A360-211AF4CD0D63}" type="pres">
      <dgm:prSet presAssocID="{C5413CA0-6408-4976-8FA1-9448050F22A2}" presName="node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BB542B-DCFC-4CAB-8E35-87FEA3B921D7}" type="pres">
      <dgm:prSet presAssocID="{81FDFAB9-BDC8-40D0-BCD3-C8E27A382A04}" presName="sibTrans" presStyleCnt="0"/>
      <dgm:spPr/>
    </dgm:pt>
    <dgm:pt modelId="{CDDE105D-E1A5-4C9D-87E6-ECF39F546965}" type="pres">
      <dgm:prSet presAssocID="{078528CB-53A5-4797-893F-6D10AAEA4CA8}" presName="node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8A7D4D-F312-4C26-98D7-02E167734E69}" type="pres">
      <dgm:prSet presAssocID="{6E93B5D1-9F9B-4F68-A711-39F023CBF472}" presName="sibTrans" presStyleCnt="0"/>
      <dgm:spPr/>
    </dgm:pt>
    <dgm:pt modelId="{95E388B5-52FE-4608-A0C7-5808080E115E}" type="pres">
      <dgm:prSet presAssocID="{32755C68-AF36-414B-A55C-515E9CA8324E}" presName="node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BF39F4-944B-4D39-9767-AB5ACD1C8303}" type="pres">
      <dgm:prSet presAssocID="{DEC2C811-99A2-44F1-A36A-F73F9E97C14E}" presName="sibTrans" presStyleCnt="0"/>
      <dgm:spPr/>
    </dgm:pt>
    <dgm:pt modelId="{31A94BF8-1F64-4FD7-A884-8F54D3881F1F}" type="pres">
      <dgm:prSet presAssocID="{033C3DBB-782E-4551-8907-50F7A290C572}" presName="node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FD2DF4-3AC0-4BF5-B0CA-17229613C7AB}" type="pres">
      <dgm:prSet presAssocID="{2BE4D2AC-6DE3-438E-8C3F-BBF830A2D48F}" presName="sibTrans" presStyleCnt="0"/>
      <dgm:spPr/>
    </dgm:pt>
    <dgm:pt modelId="{B01BD1B4-1D58-4EE4-B47B-7E71FE208C49}" type="pres">
      <dgm:prSet presAssocID="{6BA6AE56-52F0-4512-817E-F02F0CC58C29}" presName="node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1250DF-78DB-40C6-88DC-48865870CC94}" type="pres">
      <dgm:prSet presAssocID="{248F6AC3-2626-4229-9944-5FE4016D8FE9}" presName="sibTrans" presStyleCnt="0"/>
      <dgm:spPr/>
    </dgm:pt>
    <dgm:pt modelId="{1A98DB34-0310-4062-8FD0-7F13D5A3F16F}" type="pres">
      <dgm:prSet presAssocID="{E89C409C-4ED4-41FF-97CE-3823AE6D9E36}" presName="node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1398DE-CEC0-4526-BE42-FB745612A54A}" type="pres">
      <dgm:prSet presAssocID="{447103E3-8D91-4715-8D41-F9429298C578}" presName="sibTrans" presStyleCnt="0"/>
      <dgm:spPr/>
    </dgm:pt>
    <dgm:pt modelId="{9970BE9D-FC0F-4F80-B2C0-57A5E6183148}" type="pres">
      <dgm:prSet presAssocID="{84C83255-C88D-4541-BE48-E97738C32814}" presName="node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1D9CB0-D609-4FCB-8897-72F86A61BF80}" type="pres">
      <dgm:prSet presAssocID="{9F014CAA-BDFA-4CF1-A171-8F1C9D7E776D}" presName="sibTrans" presStyleCnt="0"/>
      <dgm:spPr/>
    </dgm:pt>
    <dgm:pt modelId="{A58A91F5-3517-40E6-9DEE-51BF00CE2A10}" type="pres">
      <dgm:prSet presAssocID="{9740AB49-FDBA-450E-94EC-DA51FF3E8BBE}" presName="node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C66EEC9-51DC-42E3-B312-EC3822F9CA59}" srcId="{E9D86D5E-BDC0-4E34-A39A-2AE62AC7DA18}" destId="{E89C409C-4ED4-41FF-97CE-3823AE6D9E36}" srcOrd="6" destOrd="0" parTransId="{62ECB12D-4B0E-428D-BBC9-BABC2DBC4062}" sibTransId="{447103E3-8D91-4715-8D41-F9429298C578}"/>
    <dgm:cxn modelId="{B2E1309E-0E1B-4823-B612-A3683C865FEB}" srcId="{E9D86D5E-BDC0-4E34-A39A-2AE62AC7DA18}" destId="{84C83255-C88D-4541-BE48-E97738C32814}" srcOrd="7" destOrd="0" parTransId="{121F77BD-F96D-4F5E-9CC6-9CA8DF4963AD}" sibTransId="{9F014CAA-BDFA-4CF1-A171-8F1C9D7E776D}"/>
    <dgm:cxn modelId="{2854547A-8E0A-4261-9916-D7EFACDEBF5F}" type="presOf" srcId="{FAA57947-118C-4DEF-93DC-C38976F63F16}" destId="{51613BAD-1FB9-4438-8C6D-E68CD461B92F}" srcOrd="0" destOrd="0" presId="urn:microsoft.com/office/officeart/2005/8/layout/default#1"/>
    <dgm:cxn modelId="{19CA303E-174E-4C76-B6C8-8368601604F4}" srcId="{E9D86D5E-BDC0-4E34-A39A-2AE62AC7DA18}" destId="{FAA57947-118C-4DEF-93DC-C38976F63F16}" srcOrd="0" destOrd="0" parTransId="{841B8E5F-C417-4B8C-AB1C-DBDBA8E0A302}" sibTransId="{BA98C80E-543B-478B-A6FE-391B1C00545D}"/>
    <dgm:cxn modelId="{29CBF10E-EFA9-4F2E-AD3B-9C3EED64AB67}" srcId="{E9D86D5E-BDC0-4E34-A39A-2AE62AC7DA18}" destId="{32755C68-AF36-414B-A55C-515E9CA8324E}" srcOrd="3" destOrd="0" parTransId="{78395757-2895-47D5-8E3F-71E26B81D1AB}" sibTransId="{DEC2C811-99A2-44F1-A36A-F73F9E97C14E}"/>
    <dgm:cxn modelId="{50636F8B-1C10-42A4-A10D-DBC23869384A}" srcId="{E9D86D5E-BDC0-4E34-A39A-2AE62AC7DA18}" destId="{C5413CA0-6408-4976-8FA1-9448050F22A2}" srcOrd="1" destOrd="0" parTransId="{7D63E508-F820-4058-B2B5-53A62ACCAA6C}" sibTransId="{81FDFAB9-BDC8-40D0-BCD3-C8E27A382A04}"/>
    <dgm:cxn modelId="{7D78BBB6-708E-4883-8714-C5A2F47E6208}" type="presOf" srcId="{C5413CA0-6408-4976-8FA1-9448050F22A2}" destId="{8317E36D-FF39-4EAA-A360-211AF4CD0D63}" srcOrd="0" destOrd="0" presId="urn:microsoft.com/office/officeart/2005/8/layout/default#1"/>
    <dgm:cxn modelId="{6F1E0D2B-699D-437A-9667-CDF0988E7B3A}" type="presOf" srcId="{84C83255-C88D-4541-BE48-E97738C32814}" destId="{9970BE9D-FC0F-4F80-B2C0-57A5E6183148}" srcOrd="0" destOrd="0" presId="urn:microsoft.com/office/officeart/2005/8/layout/default#1"/>
    <dgm:cxn modelId="{601DCB32-56C1-451C-8409-ADEBBAA7FF60}" type="presOf" srcId="{078528CB-53A5-4797-893F-6D10AAEA4CA8}" destId="{CDDE105D-E1A5-4C9D-87E6-ECF39F546965}" srcOrd="0" destOrd="0" presId="urn:microsoft.com/office/officeart/2005/8/layout/default#1"/>
    <dgm:cxn modelId="{A41C22DB-E241-45E1-9159-ECF032A340FB}" type="presOf" srcId="{6BA6AE56-52F0-4512-817E-F02F0CC58C29}" destId="{B01BD1B4-1D58-4EE4-B47B-7E71FE208C49}" srcOrd="0" destOrd="0" presId="urn:microsoft.com/office/officeart/2005/8/layout/default#1"/>
    <dgm:cxn modelId="{3E873D3F-BB9D-4E89-8A55-B4878B358453}" type="presOf" srcId="{033C3DBB-782E-4551-8907-50F7A290C572}" destId="{31A94BF8-1F64-4FD7-A884-8F54D3881F1F}" srcOrd="0" destOrd="0" presId="urn:microsoft.com/office/officeart/2005/8/layout/default#1"/>
    <dgm:cxn modelId="{10C5FB2B-6662-4A52-8ABD-F0AE60B93A3D}" srcId="{E9D86D5E-BDC0-4E34-A39A-2AE62AC7DA18}" destId="{6BA6AE56-52F0-4512-817E-F02F0CC58C29}" srcOrd="5" destOrd="0" parTransId="{C61C2B6E-A262-44E0-B1FA-3758789B56CB}" sibTransId="{248F6AC3-2626-4229-9944-5FE4016D8FE9}"/>
    <dgm:cxn modelId="{8822BBEE-A88A-4CA1-90CE-941B95B1FD8C}" type="presOf" srcId="{9740AB49-FDBA-450E-94EC-DA51FF3E8BBE}" destId="{A58A91F5-3517-40E6-9DEE-51BF00CE2A10}" srcOrd="0" destOrd="0" presId="urn:microsoft.com/office/officeart/2005/8/layout/default#1"/>
    <dgm:cxn modelId="{458AC121-1407-4913-95C9-14CC742B94C3}" srcId="{E9D86D5E-BDC0-4E34-A39A-2AE62AC7DA18}" destId="{078528CB-53A5-4797-893F-6D10AAEA4CA8}" srcOrd="2" destOrd="0" parTransId="{44E2DCCA-8E5D-48F0-9F59-C88EFDAC85A6}" sibTransId="{6E93B5D1-9F9B-4F68-A711-39F023CBF472}"/>
    <dgm:cxn modelId="{6EA6EE51-B969-4FA1-B944-C9A3CA1601C9}" type="presOf" srcId="{E9D86D5E-BDC0-4E34-A39A-2AE62AC7DA18}" destId="{EB19AA58-C24B-4B35-9626-34C85B987A9F}" srcOrd="0" destOrd="0" presId="urn:microsoft.com/office/officeart/2005/8/layout/default#1"/>
    <dgm:cxn modelId="{19C385EE-D517-47A1-9404-F6F3B4345E22}" type="presOf" srcId="{E89C409C-4ED4-41FF-97CE-3823AE6D9E36}" destId="{1A98DB34-0310-4062-8FD0-7F13D5A3F16F}" srcOrd="0" destOrd="0" presId="urn:microsoft.com/office/officeart/2005/8/layout/default#1"/>
    <dgm:cxn modelId="{328B5D44-C076-4913-B9D6-EAAD0280A2CD}" srcId="{E9D86D5E-BDC0-4E34-A39A-2AE62AC7DA18}" destId="{9740AB49-FDBA-450E-94EC-DA51FF3E8BBE}" srcOrd="8" destOrd="0" parTransId="{5A53C926-07EE-4DE8-B456-7ABA96AB1873}" sibTransId="{44BD8A95-8FC2-43B7-94AA-423AD88B88E7}"/>
    <dgm:cxn modelId="{5E660B69-E477-45E8-BECA-2D821FE31B08}" srcId="{E9D86D5E-BDC0-4E34-A39A-2AE62AC7DA18}" destId="{033C3DBB-782E-4551-8907-50F7A290C572}" srcOrd="4" destOrd="0" parTransId="{53DFDD28-3779-4258-AB58-02C724E1C941}" sibTransId="{2BE4D2AC-6DE3-438E-8C3F-BBF830A2D48F}"/>
    <dgm:cxn modelId="{8BA241CE-9C3C-487A-AA61-D5C82B87DDFE}" type="presOf" srcId="{32755C68-AF36-414B-A55C-515E9CA8324E}" destId="{95E388B5-52FE-4608-A0C7-5808080E115E}" srcOrd="0" destOrd="0" presId="urn:microsoft.com/office/officeart/2005/8/layout/default#1"/>
    <dgm:cxn modelId="{D3545D58-D070-4FA6-A460-BCDA9F0DC4B3}" type="presParOf" srcId="{EB19AA58-C24B-4B35-9626-34C85B987A9F}" destId="{51613BAD-1FB9-4438-8C6D-E68CD461B92F}" srcOrd="0" destOrd="0" presId="urn:microsoft.com/office/officeart/2005/8/layout/default#1"/>
    <dgm:cxn modelId="{1C0D7411-8FAA-4655-BB70-FB19A001A758}" type="presParOf" srcId="{EB19AA58-C24B-4B35-9626-34C85B987A9F}" destId="{27C3FD69-3F4F-486A-AD4D-A7BB30FAE863}" srcOrd="1" destOrd="0" presId="urn:microsoft.com/office/officeart/2005/8/layout/default#1"/>
    <dgm:cxn modelId="{F244E55B-C3C0-48E4-8BD1-D4F9FB90DC20}" type="presParOf" srcId="{EB19AA58-C24B-4B35-9626-34C85B987A9F}" destId="{8317E36D-FF39-4EAA-A360-211AF4CD0D63}" srcOrd="2" destOrd="0" presId="urn:microsoft.com/office/officeart/2005/8/layout/default#1"/>
    <dgm:cxn modelId="{F0F7999C-40E5-4525-8F23-125A1E69767C}" type="presParOf" srcId="{EB19AA58-C24B-4B35-9626-34C85B987A9F}" destId="{C2BB542B-DCFC-4CAB-8E35-87FEA3B921D7}" srcOrd="3" destOrd="0" presId="urn:microsoft.com/office/officeart/2005/8/layout/default#1"/>
    <dgm:cxn modelId="{BCCE85EC-1899-4610-88F3-F6C9CA250265}" type="presParOf" srcId="{EB19AA58-C24B-4B35-9626-34C85B987A9F}" destId="{CDDE105D-E1A5-4C9D-87E6-ECF39F546965}" srcOrd="4" destOrd="0" presId="urn:microsoft.com/office/officeart/2005/8/layout/default#1"/>
    <dgm:cxn modelId="{644DC793-06F4-47F7-B691-16ECF037B922}" type="presParOf" srcId="{EB19AA58-C24B-4B35-9626-34C85B987A9F}" destId="{358A7D4D-F312-4C26-98D7-02E167734E69}" srcOrd="5" destOrd="0" presId="urn:microsoft.com/office/officeart/2005/8/layout/default#1"/>
    <dgm:cxn modelId="{DDCA704B-C46C-41DA-B1FE-16C85CA4072E}" type="presParOf" srcId="{EB19AA58-C24B-4B35-9626-34C85B987A9F}" destId="{95E388B5-52FE-4608-A0C7-5808080E115E}" srcOrd="6" destOrd="0" presId="urn:microsoft.com/office/officeart/2005/8/layout/default#1"/>
    <dgm:cxn modelId="{242607B8-8797-4E65-BE95-941AC431DA62}" type="presParOf" srcId="{EB19AA58-C24B-4B35-9626-34C85B987A9F}" destId="{13BF39F4-944B-4D39-9767-AB5ACD1C8303}" srcOrd="7" destOrd="0" presId="urn:microsoft.com/office/officeart/2005/8/layout/default#1"/>
    <dgm:cxn modelId="{BB51EA30-CEF0-4D54-91E5-F32A159E0F22}" type="presParOf" srcId="{EB19AA58-C24B-4B35-9626-34C85B987A9F}" destId="{31A94BF8-1F64-4FD7-A884-8F54D3881F1F}" srcOrd="8" destOrd="0" presId="urn:microsoft.com/office/officeart/2005/8/layout/default#1"/>
    <dgm:cxn modelId="{1CA475A3-25CB-4366-B497-C1F4DC98392E}" type="presParOf" srcId="{EB19AA58-C24B-4B35-9626-34C85B987A9F}" destId="{9AFD2DF4-3AC0-4BF5-B0CA-17229613C7AB}" srcOrd="9" destOrd="0" presId="urn:microsoft.com/office/officeart/2005/8/layout/default#1"/>
    <dgm:cxn modelId="{5513A473-F627-45FC-86AD-CBA9AB02C4C7}" type="presParOf" srcId="{EB19AA58-C24B-4B35-9626-34C85B987A9F}" destId="{B01BD1B4-1D58-4EE4-B47B-7E71FE208C49}" srcOrd="10" destOrd="0" presId="urn:microsoft.com/office/officeart/2005/8/layout/default#1"/>
    <dgm:cxn modelId="{423F7312-6A18-4267-90FD-CAAE21F48D60}" type="presParOf" srcId="{EB19AA58-C24B-4B35-9626-34C85B987A9F}" destId="{DE1250DF-78DB-40C6-88DC-48865870CC94}" srcOrd="11" destOrd="0" presId="urn:microsoft.com/office/officeart/2005/8/layout/default#1"/>
    <dgm:cxn modelId="{395F9CD1-7BC1-40C1-BAA0-4CD5F6CBD8B4}" type="presParOf" srcId="{EB19AA58-C24B-4B35-9626-34C85B987A9F}" destId="{1A98DB34-0310-4062-8FD0-7F13D5A3F16F}" srcOrd="12" destOrd="0" presId="urn:microsoft.com/office/officeart/2005/8/layout/default#1"/>
    <dgm:cxn modelId="{29740CB7-83CF-4814-A3E2-ECCC74B31C27}" type="presParOf" srcId="{EB19AA58-C24B-4B35-9626-34C85B987A9F}" destId="{4C1398DE-CEC0-4526-BE42-FB745612A54A}" srcOrd="13" destOrd="0" presId="urn:microsoft.com/office/officeart/2005/8/layout/default#1"/>
    <dgm:cxn modelId="{30841AB7-E0C8-44F1-89F6-7B6C4BE1E809}" type="presParOf" srcId="{EB19AA58-C24B-4B35-9626-34C85B987A9F}" destId="{9970BE9D-FC0F-4F80-B2C0-57A5E6183148}" srcOrd="14" destOrd="0" presId="urn:microsoft.com/office/officeart/2005/8/layout/default#1"/>
    <dgm:cxn modelId="{6DC7FA33-0A90-4ED1-9E45-E0F63A0D5558}" type="presParOf" srcId="{EB19AA58-C24B-4B35-9626-34C85B987A9F}" destId="{8E1D9CB0-D609-4FCB-8897-72F86A61BF80}" srcOrd="15" destOrd="0" presId="urn:microsoft.com/office/officeart/2005/8/layout/default#1"/>
    <dgm:cxn modelId="{C1CA2BFB-D07D-43C4-977C-CD82E6BD53E5}" type="presParOf" srcId="{EB19AA58-C24B-4B35-9626-34C85B987A9F}" destId="{A58A91F5-3517-40E6-9DEE-51BF00CE2A10}" srcOrd="16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F30CB27-0FB9-48FA-A806-42874FAAA20A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3B9271-DC6A-43F9-A69B-81AA0EA342FB}">
      <dgm:prSet phldrT="[Text]"/>
      <dgm:spPr>
        <a:solidFill>
          <a:schemeClr val="accent3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C18B5605-8E7C-42BB-B0A2-B948C3A180F3}" type="parTrans" cxnId="{75CF0E90-0DD0-4CA8-AA34-04C4AAC7D301}">
      <dgm:prSet/>
      <dgm:spPr/>
      <dgm:t>
        <a:bodyPr/>
        <a:lstStyle/>
        <a:p>
          <a:endParaRPr lang="en-US"/>
        </a:p>
      </dgm:t>
    </dgm:pt>
    <dgm:pt modelId="{30CC582E-C160-42E6-823F-C653A42248D5}" type="sibTrans" cxnId="{75CF0E90-0DD0-4CA8-AA34-04C4AAC7D301}">
      <dgm:prSet/>
      <dgm:spPr/>
      <dgm:t>
        <a:bodyPr/>
        <a:lstStyle/>
        <a:p>
          <a:endParaRPr lang="en-US"/>
        </a:p>
      </dgm:t>
    </dgm:pt>
    <dgm:pt modelId="{58825980-B8F3-4A2A-8246-C0CF834C679D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38A7911B-44F9-492A-B4AE-A06CF51DA5AB}" type="parTrans" cxnId="{B9B322A1-B4AA-47D3-AEB9-C6B49518C324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FAA67183-F6F6-4CE4-997C-E394D3C03BF2}" type="sibTrans" cxnId="{B9B322A1-B4AA-47D3-AEB9-C6B49518C324}">
      <dgm:prSet/>
      <dgm:spPr/>
      <dgm:t>
        <a:bodyPr/>
        <a:lstStyle/>
        <a:p>
          <a:endParaRPr lang="en-US"/>
        </a:p>
      </dgm:t>
    </dgm:pt>
    <dgm:pt modelId="{158D445F-885B-4743-8A13-39B68D01DF47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5F846B04-560F-4AA2-8ADB-E4DB4C70AA3D}" type="parTrans" cxnId="{C761DAE0-FCBE-4F19-A587-46EDA9908063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0F16AA2D-C746-4C59-8EF2-89DA21D110E0}" type="sibTrans" cxnId="{C761DAE0-FCBE-4F19-A587-46EDA9908063}">
      <dgm:prSet/>
      <dgm:spPr/>
      <dgm:t>
        <a:bodyPr/>
        <a:lstStyle/>
        <a:p>
          <a:endParaRPr lang="en-US"/>
        </a:p>
      </dgm:t>
    </dgm:pt>
    <dgm:pt modelId="{7F9BAC5E-679F-4918-9DEF-2BF6A333D1FE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3D6C6D9B-6B37-4BA3-863A-AD553C7670CC}" type="parTrans" cxnId="{80035806-B1A4-4443-934C-114D1D407F5E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2AB05666-9F8B-4531-8718-D25F9F48F763}" type="sibTrans" cxnId="{80035806-B1A4-4443-934C-114D1D407F5E}">
      <dgm:prSet/>
      <dgm:spPr/>
      <dgm:t>
        <a:bodyPr/>
        <a:lstStyle/>
        <a:p>
          <a:endParaRPr lang="en-US"/>
        </a:p>
      </dgm:t>
    </dgm:pt>
    <dgm:pt modelId="{CCB489CE-13DC-4629-A6BD-B7888F27FF06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F932A01C-13B2-4A60-8D8E-BF9590527AAB}" type="parTrans" cxnId="{7211678C-7199-453A-AB26-A723A109FE22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22ADC31D-99F9-47F2-AAA2-BA4A8DA595E3}" type="sibTrans" cxnId="{7211678C-7199-453A-AB26-A723A109FE22}">
      <dgm:prSet/>
      <dgm:spPr/>
      <dgm:t>
        <a:bodyPr/>
        <a:lstStyle/>
        <a:p>
          <a:endParaRPr lang="en-US"/>
        </a:p>
      </dgm:t>
    </dgm:pt>
    <dgm:pt modelId="{ABCD8EC7-D9CC-4A8D-BE72-F1FED8C19EF5}">
      <dgm:prSet phldrT="[Text]"/>
      <dgm:spPr>
        <a:solidFill>
          <a:schemeClr val="accent1"/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3085CA59-78C7-4E6E-8D7D-FE552C73DC77}" type="parTrans" cxnId="{020C2CD3-2076-4AB2-8F79-621FA3C6D932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D0EE3A23-F102-4CC7-8E38-5ACCC314FA03}" type="sibTrans" cxnId="{020C2CD3-2076-4AB2-8F79-621FA3C6D932}">
      <dgm:prSet/>
      <dgm:spPr/>
      <dgm:t>
        <a:bodyPr/>
        <a:lstStyle/>
        <a:p>
          <a:endParaRPr lang="en-US"/>
        </a:p>
      </dgm:t>
    </dgm:pt>
    <dgm:pt modelId="{3987F7E6-C876-40D2-9AE2-E315C5842CB8}" type="pres">
      <dgm:prSet presAssocID="{1F30CB27-0FB9-48FA-A806-42874FAAA20A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92FD412-1281-4DB2-840C-869830975FA3}" type="pres">
      <dgm:prSet presAssocID="{733B9271-DC6A-43F9-A69B-81AA0EA342FB}" presName="centerShape" presStyleLbl="node0" presStyleIdx="0" presStyleCnt="1" custScaleX="118547" custScaleY="118547"/>
      <dgm:spPr/>
      <dgm:t>
        <a:bodyPr/>
        <a:lstStyle/>
        <a:p>
          <a:endParaRPr lang="en-US"/>
        </a:p>
      </dgm:t>
    </dgm:pt>
    <dgm:pt modelId="{A78104CE-ED1E-4B8D-869D-B8296841E37A}" type="pres">
      <dgm:prSet presAssocID="{38A7911B-44F9-492A-B4AE-A06CF51DA5AB}" presName="parTrans" presStyleLbl="sibTrans2D1" presStyleIdx="0" presStyleCnt="5"/>
      <dgm:spPr/>
      <dgm:t>
        <a:bodyPr/>
        <a:lstStyle/>
        <a:p>
          <a:endParaRPr lang="en-US"/>
        </a:p>
      </dgm:t>
    </dgm:pt>
    <dgm:pt modelId="{CBAD37ED-0DD3-49CB-A07C-9B82B91F4E72}" type="pres">
      <dgm:prSet presAssocID="{38A7911B-44F9-492A-B4AE-A06CF51DA5AB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FF64D639-F3DB-4D0B-B461-E947A519B386}" type="pres">
      <dgm:prSet presAssocID="{58825980-B8F3-4A2A-8246-C0CF834C679D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76E57B-14E1-454B-BD38-AE02A8E0A848}" type="pres">
      <dgm:prSet presAssocID="{5F846B04-560F-4AA2-8ADB-E4DB4C70AA3D}" presName="parTrans" presStyleLbl="sibTrans2D1" presStyleIdx="1" presStyleCnt="5"/>
      <dgm:spPr/>
      <dgm:t>
        <a:bodyPr/>
        <a:lstStyle/>
        <a:p>
          <a:endParaRPr lang="en-US"/>
        </a:p>
      </dgm:t>
    </dgm:pt>
    <dgm:pt modelId="{843346ED-03A9-4DCA-8D9C-FA41954CEE51}" type="pres">
      <dgm:prSet presAssocID="{5F846B04-560F-4AA2-8ADB-E4DB4C70AA3D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A342CCBB-86C0-4C58-BA6F-F9DE67D068A4}" type="pres">
      <dgm:prSet presAssocID="{158D445F-885B-4743-8A13-39B68D01DF47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DC8961-A058-4F67-A65B-3B6096BC3C61}" type="pres">
      <dgm:prSet presAssocID="{3D6C6D9B-6B37-4BA3-863A-AD553C7670CC}" presName="parTrans" presStyleLbl="sibTrans2D1" presStyleIdx="2" presStyleCnt="5"/>
      <dgm:spPr/>
      <dgm:t>
        <a:bodyPr/>
        <a:lstStyle/>
        <a:p>
          <a:endParaRPr lang="en-US"/>
        </a:p>
      </dgm:t>
    </dgm:pt>
    <dgm:pt modelId="{8A616887-BA85-4D65-9F2F-34B135B6F8CC}" type="pres">
      <dgm:prSet presAssocID="{3D6C6D9B-6B37-4BA3-863A-AD553C7670CC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10B314DF-973F-4CEC-98B0-243373DAF239}" type="pres">
      <dgm:prSet presAssocID="{7F9BAC5E-679F-4918-9DEF-2BF6A333D1F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26EA55-6BFE-49EF-8CAD-204DE987C5EF}" type="pres">
      <dgm:prSet presAssocID="{F932A01C-13B2-4A60-8D8E-BF9590527AAB}" presName="parTrans" presStyleLbl="sibTrans2D1" presStyleIdx="3" presStyleCnt="5"/>
      <dgm:spPr/>
      <dgm:t>
        <a:bodyPr/>
        <a:lstStyle/>
        <a:p>
          <a:endParaRPr lang="en-US"/>
        </a:p>
      </dgm:t>
    </dgm:pt>
    <dgm:pt modelId="{8F07C7AB-EA3D-46C6-8F77-7C5C499DC50B}" type="pres">
      <dgm:prSet presAssocID="{F932A01C-13B2-4A60-8D8E-BF9590527AAB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58B9584C-46BD-4381-9601-87B888E66C0E}" type="pres">
      <dgm:prSet presAssocID="{CCB489CE-13DC-4629-A6BD-B7888F27FF06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CCFC03-8024-4CFA-90FB-6BE7C7925E07}" type="pres">
      <dgm:prSet presAssocID="{3085CA59-78C7-4E6E-8D7D-FE552C73DC77}" presName="parTrans" presStyleLbl="sibTrans2D1" presStyleIdx="4" presStyleCnt="5"/>
      <dgm:spPr/>
      <dgm:t>
        <a:bodyPr/>
        <a:lstStyle/>
        <a:p>
          <a:endParaRPr lang="en-US"/>
        </a:p>
      </dgm:t>
    </dgm:pt>
    <dgm:pt modelId="{5D9DA8A8-3EDB-4A2E-89B7-C4CF5AB241B2}" type="pres">
      <dgm:prSet presAssocID="{3085CA59-78C7-4E6E-8D7D-FE552C73DC77}" presName="connectorText" presStyleLbl="sibTrans2D1" presStyleIdx="4" presStyleCnt="5"/>
      <dgm:spPr/>
      <dgm:t>
        <a:bodyPr/>
        <a:lstStyle/>
        <a:p>
          <a:endParaRPr lang="en-US"/>
        </a:p>
      </dgm:t>
    </dgm:pt>
    <dgm:pt modelId="{04D9F402-ECB1-4398-B58A-3494CDF5E39C}" type="pres">
      <dgm:prSet presAssocID="{ABCD8EC7-D9CC-4A8D-BE72-F1FED8C19EF5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8664F3C-BA35-4010-945A-6D5CE022B5DA}" type="presOf" srcId="{38A7911B-44F9-492A-B4AE-A06CF51DA5AB}" destId="{CBAD37ED-0DD3-49CB-A07C-9B82B91F4E72}" srcOrd="1" destOrd="0" presId="urn:microsoft.com/office/officeart/2005/8/layout/radial5"/>
    <dgm:cxn modelId="{4CBEB278-FDDB-4E5A-BCAC-109BC2B07B9E}" type="presOf" srcId="{7F9BAC5E-679F-4918-9DEF-2BF6A333D1FE}" destId="{10B314DF-973F-4CEC-98B0-243373DAF239}" srcOrd="0" destOrd="0" presId="urn:microsoft.com/office/officeart/2005/8/layout/radial5"/>
    <dgm:cxn modelId="{028DA1F9-E6F8-4FC0-9797-65B28CF5FE87}" type="presOf" srcId="{3D6C6D9B-6B37-4BA3-863A-AD553C7670CC}" destId="{8A616887-BA85-4D65-9F2F-34B135B6F8CC}" srcOrd="1" destOrd="0" presId="urn:microsoft.com/office/officeart/2005/8/layout/radial5"/>
    <dgm:cxn modelId="{C761DAE0-FCBE-4F19-A587-46EDA9908063}" srcId="{733B9271-DC6A-43F9-A69B-81AA0EA342FB}" destId="{158D445F-885B-4743-8A13-39B68D01DF47}" srcOrd="1" destOrd="0" parTransId="{5F846B04-560F-4AA2-8ADB-E4DB4C70AA3D}" sibTransId="{0F16AA2D-C746-4C59-8EF2-89DA21D110E0}"/>
    <dgm:cxn modelId="{75CF0E90-0DD0-4CA8-AA34-04C4AAC7D301}" srcId="{1F30CB27-0FB9-48FA-A806-42874FAAA20A}" destId="{733B9271-DC6A-43F9-A69B-81AA0EA342FB}" srcOrd="0" destOrd="0" parTransId="{C18B5605-8E7C-42BB-B0A2-B948C3A180F3}" sibTransId="{30CC582E-C160-42E6-823F-C653A42248D5}"/>
    <dgm:cxn modelId="{E6256FCE-401C-45D5-8A50-060BE45E19C7}" type="presOf" srcId="{58825980-B8F3-4A2A-8246-C0CF834C679D}" destId="{FF64D639-F3DB-4D0B-B461-E947A519B386}" srcOrd="0" destOrd="0" presId="urn:microsoft.com/office/officeart/2005/8/layout/radial5"/>
    <dgm:cxn modelId="{D72EE5CB-0106-4995-A580-A5CA0C05840D}" type="presOf" srcId="{158D445F-885B-4743-8A13-39B68D01DF47}" destId="{A342CCBB-86C0-4C58-BA6F-F9DE67D068A4}" srcOrd="0" destOrd="0" presId="urn:microsoft.com/office/officeart/2005/8/layout/radial5"/>
    <dgm:cxn modelId="{4F950B76-ECA4-4150-8D65-71AC4DA7AAE8}" type="presOf" srcId="{ABCD8EC7-D9CC-4A8D-BE72-F1FED8C19EF5}" destId="{04D9F402-ECB1-4398-B58A-3494CDF5E39C}" srcOrd="0" destOrd="0" presId="urn:microsoft.com/office/officeart/2005/8/layout/radial5"/>
    <dgm:cxn modelId="{B9B322A1-B4AA-47D3-AEB9-C6B49518C324}" srcId="{733B9271-DC6A-43F9-A69B-81AA0EA342FB}" destId="{58825980-B8F3-4A2A-8246-C0CF834C679D}" srcOrd="0" destOrd="0" parTransId="{38A7911B-44F9-492A-B4AE-A06CF51DA5AB}" sibTransId="{FAA67183-F6F6-4CE4-997C-E394D3C03BF2}"/>
    <dgm:cxn modelId="{F177C9EE-DDE4-471A-9F04-9B71801A6E15}" type="presOf" srcId="{38A7911B-44F9-492A-B4AE-A06CF51DA5AB}" destId="{A78104CE-ED1E-4B8D-869D-B8296841E37A}" srcOrd="0" destOrd="0" presId="urn:microsoft.com/office/officeart/2005/8/layout/radial5"/>
    <dgm:cxn modelId="{80035806-B1A4-4443-934C-114D1D407F5E}" srcId="{733B9271-DC6A-43F9-A69B-81AA0EA342FB}" destId="{7F9BAC5E-679F-4918-9DEF-2BF6A333D1FE}" srcOrd="2" destOrd="0" parTransId="{3D6C6D9B-6B37-4BA3-863A-AD553C7670CC}" sibTransId="{2AB05666-9F8B-4531-8718-D25F9F48F763}"/>
    <dgm:cxn modelId="{38EAA6FE-2769-495F-9D68-199A29462AFE}" type="presOf" srcId="{733B9271-DC6A-43F9-A69B-81AA0EA342FB}" destId="{F92FD412-1281-4DB2-840C-869830975FA3}" srcOrd="0" destOrd="0" presId="urn:microsoft.com/office/officeart/2005/8/layout/radial5"/>
    <dgm:cxn modelId="{64CB4871-DD8D-43DE-B2A4-F54DDE571610}" type="presOf" srcId="{5F846B04-560F-4AA2-8ADB-E4DB4C70AA3D}" destId="{843346ED-03A9-4DCA-8D9C-FA41954CEE51}" srcOrd="1" destOrd="0" presId="urn:microsoft.com/office/officeart/2005/8/layout/radial5"/>
    <dgm:cxn modelId="{020C2CD3-2076-4AB2-8F79-621FA3C6D932}" srcId="{733B9271-DC6A-43F9-A69B-81AA0EA342FB}" destId="{ABCD8EC7-D9CC-4A8D-BE72-F1FED8C19EF5}" srcOrd="4" destOrd="0" parTransId="{3085CA59-78C7-4E6E-8D7D-FE552C73DC77}" sibTransId="{D0EE3A23-F102-4CC7-8E38-5ACCC314FA03}"/>
    <dgm:cxn modelId="{646A1B72-296D-43E6-91B3-E4DA61148CBF}" type="presOf" srcId="{3085CA59-78C7-4E6E-8D7D-FE552C73DC77}" destId="{3CCCFC03-8024-4CFA-90FB-6BE7C7925E07}" srcOrd="0" destOrd="0" presId="urn:microsoft.com/office/officeart/2005/8/layout/radial5"/>
    <dgm:cxn modelId="{3C54990A-90A6-462C-8F0B-A3DAA983552C}" type="presOf" srcId="{1F30CB27-0FB9-48FA-A806-42874FAAA20A}" destId="{3987F7E6-C876-40D2-9AE2-E315C5842CB8}" srcOrd="0" destOrd="0" presId="urn:microsoft.com/office/officeart/2005/8/layout/radial5"/>
    <dgm:cxn modelId="{A390F22B-8FAA-4E81-BE60-F695B1B7C674}" type="presOf" srcId="{5F846B04-560F-4AA2-8ADB-E4DB4C70AA3D}" destId="{E476E57B-14E1-454B-BD38-AE02A8E0A848}" srcOrd="0" destOrd="0" presId="urn:microsoft.com/office/officeart/2005/8/layout/radial5"/>
    <dgm:cxn modelId="{7211678C-7199-453A-AB26-A723A109FE22}" srcId="{733B9271-DC6A-43F9-A69B-81AA0EA342FB}" destId="{CCB489CE-13DC-4629-A6BD-B7888F27FF06}" srcOrd="3" destOrd="0" parTransId="{F932A01C-13B2-4A60-8D8E-BF9590527AAB}" sibTransId="{22ADC31D-99F9-47F2-AAA2-BA4A8DA595E3}"/>
    <dgm:cxn modelId="{AC385749-034C-4F72-9B62-D092F36243AB}" type="presOf" srcId="{CCB489CE-13DC-4629-A6BD-B7888F27FF06}" destId="{58B9584C-46BD-4381-9601-87B888E66C0E}" srcOrd="0" destOrd="0" presId="urn:microsoft.com/office/officeart/2005/8/layout/radial5"/>
    <dgm:cxn modelId="{1842BC80-2BCA-4252-ADBF-688C6F3C7622}" type="presOf" srcId="{F932A01C-13B2-4A60-8D8E-BF9590527AAB}" destId="{5E26EA55-6BFE-49EF-8CAD-204DE987C5EF}" srcOrd="0" destOrd="0" presId="urn:microsoft.com/office/officeart/2005/8/layout/radial5"/>
    <dgm:cxn modelId="{7ED1B48F-29D9-4AA3-8270-93A25B376503}" type="presOf" srcId="{3D6C6D9B-6B37-4BA3-863A-AD553C7670CC}" destId="{07DC8961-A058-4F67-A65B-3B6096BC3C61}" srcOrd="0" destOrd="0" presId="urn:microsoft.com/office/officeart/2005/8/layout/radial5"/>
    <dgm:cxn modelId="{15714976-E144-49B7-A37B-D752B53F320E}" type="presOf" srcId="{F932A01C-13B2-4A60-8D8E-BF9590527AAB}" destId="{8F07C7AB-EA3D-46C6-8F77-7C5C499DC50B}" srcOrd="1" destOrd="0" presId="urn:microsoft.com/office/officeart/2005/8/layout/radial5"/>
    <dgm:cxn modelId="{E91E6B40-2975-426D-8B75-969946C64D5A}" type="presOf" srcId="{3085CA59-78C7-4E6E-8D7D-FE552C73DC77}" destId="{5D9DA8A8-3EDB-4A2E-89B7-C4CF5AB241B2}" srcOrd="1" destOrd="0" presId="urn:microsoft.com/office/officeart/2005/8/layout/radial5"/>
    <dgm:cxn modelId="{58B735A8-6458-4CB8-92C0-5D641A2EDABF}" type="presParOf" srcId="{3987F7E6-C876-40D2-9AE2-E315C5842CB8}" destId="{F92FD412-1281-4DB2-840C-869830975FA3}" srcOrd="0" destOrd="0" presId="urn:microsoft.com/office/officeart/2005/8/layout/radial5"/>
    <dgm:cxn modelId="{2D3BD147-BAAD-47E8-A93B-3D2580073651}" type="presParOf" srcId="{3987F7E6-C876-40D2-9AE2-E315C5842CB8}" destId="{A78104CE-ED1E-4B8D-869D-B8296841E37A}" srcOrd="1" destOrd="0" presId="urn:microsoft.com/office/officeart/2005/8/layout/radial5"/>
    <dgm:cxn modelId="{61A8A92F-DE50-42C9-85AB-59D5892D5905}" type="presParOf" srcId="{A78104CE-ED1E-4B8D-869D-B8296841E37A}" destId="{CBAD37ED-0DD3-49CB-A07C-9B82B91F4E72}" srcOrd="0" destOrd="0" presId="urn:microsoft.com/office/officeart/2005/8/layout/radial5"/>
    <dgm:cxn modelId="{B8E3AD09-5F7B-430E-A76E-3B0C89D72C18}" type="presParOf" srcId="{3987F7E6-C876-40D2-9AE2-E315C5842CB8}" destId="{FF64D639-F3DB-4D0B-B461-E947A519B386}" srcOrd="2" destOrd="0" presId="urn:microsoft.com/office/officeart/2005/8/layout/radial5"/>
    <dgm:cxn modelId="{11588418-9B34-4D9C-A9F8-B31565F92A18}" type="presParOf" srcId="{3987F7E6-C876-40D2-9AE2-E315C5842CB8}" destId="{E476E57B-14E1-454B-BD38-AE02A8E0A848}" srcOrd="3" destOrd="0" presId="urn:microsoft.com/office/officeart/2005/8/layout/radial5"/>
    <dgm:cxn modelId="{1BD89DA2-6C05-4FE9-91BF-7E59F0B19EC4}" type="presParOf" srcId="{E476E57B-14E1-454B-BD38-AE02A8E0A848}" destId="{843346ED-03A9-4DCA-8D9C-FA41954CEE51}" srcOrd="0" destOrd="0" presId="urn:microsoft.com/office/officeart/2005/8/layout/radial5"/>
    <dgm:cxn modelId="{16436264-C1C8-48AC-9E8F-8F0EE6C8C777}" type="presParOf" srcId="{3987F7E6-C876-40D2-9AE2-E315C5842CB8}" destId="{A342CCBB-86C0-4C58-BA6F-F9DE67D068A4}" srcOrd="4" destOrd="0" presId="urn:microsoft.com/office/officeart/2005/8/layout/radial5"/>
    <dgm:cxn modelId="{03907D0C-AA7A-4090-BBAD-140F1DFF51BE}" type="presParOf" srcId="{3987F7E6-C876-40D2-9AE2-E315C5842CB8}" destId="{07DC8961-A058-4F67-A65B-3B6096BC3C61}" srcOrd="5" destOrd="0" presId="urn:microsoft.com/office/officeart/2005/8/layout/radial5"/>
    <dgm:cxn modelId="{4D61A464-C194-4AF5-994F-087A27B45ECA}" type="presParOf" srcId="{07DC8961-A058-4F67-A65B-3B6096BC3C61}" destId="{8A616887-BA85-4D65-9F2F-34B135B6F8CC}" srcOrd="0" destOrd="0" presId="urn:microsoft.com/office/officeart/2005/8/layout/radial5"/>
    <dgm:cxn modelId="{37C4ECAB-7243-41B9-9806-7F63242BF302}" type="presParOf" srcId="{3987F7E6-C876-40D2-9AE2-E315C5842CB8}" destId="{10B314DF-973F-4CEC-98B0-243373DAF239}" srcOrd="6" destOrd="0" presId="urn:microsoft.com/office/officeart/2005/8/layout/radial5"/>
    <dgm:cxn modelId="{D7879996-43B3-4FB2-BE46-3544A3941BD7}" type="presParOf" srcId="{3987F7E6-C876-40D2-9AE2-E315C5842CB8}" destId="{5E26EA55-6BFE-49EF-8CAD-204DE987C5EF}" srcOrd="7" destOrd="0" presId="urn:microsoft.com/office/officeart/2005/8/layout/radial5"/>
    <dgm:cxn modelId="{BC08886C-BF20-4383-A5B6-A7888D928455}" type="presParOf" srcId="{5E26EA55-6BFE-49EF-8CAD-204DE987C5EF}" destId="{8F07C7AB-EA3D-46C6-8F77-7C5C499DC50B}" srcOrd="0" destOrd="0" presId="urn:microsoft.com/office/officeart/2005/8/layout/radial5"/>
    <dgm:cxn modelId="{D230594A-97E0-4556-A754-5E4FB057F29A}" type="presParOf" srcId="{3987F7E6-C876-40D2-9AE2-E315C5842CB8}" destId="{58B9584C-46BD-4381-9601-87B888E66C0E}" srcOrd="8" destOrd="0" presId="urn:microsoft.com/office/officeart/2005/8/layout/radial5"/>
    <dgm:cxn modelId="{F6C92E23-10B6-41B0-BE2B-B44821AE5B86}" type="presParOf" srcId="{3987F7E6-C876-40D2-9AE2-E315C5842CB8}" destId="{3CCCFC03-8024-4CFA-90FB-6BE7C7925E07}" srcOrd="9" destOrd="0" presId="urn:microsoft.com/office/officeart/2005/8/layout/radial5"/>
    <dgm:cxn modelId="{38A114CB-9AAD-4300-AA55-90F3BD3EFAED}" type="presParOf" srcId="{3CCCFC03-8024-4CFA-90FB-6BE7C7925E07}" destId="{5D9DA8A8-3EDB-4A2E-89B7-C4CF5AB241B2}" srcOrd="0" destOrd="0" presId="urn:microsoft.com/office/officeart/2005/8/layout/radial5"/>
    <dgm:cxn modelId="{FDFB1BAC-ECF4-4DBB-826E-9843145D9517}" type="presParOf" srcId="{3987F7E6-C876-40D2-9AE2-E315C5842CB8}" destId="{04D9F402-ECB1-4398-B58A-3494CDF5E39C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0C4E334-2E5E-4EED-BB54-D3804C1448BE}" type="doc">
      <dgm:prSet loTypeId="urn:microsoft.com/office/officeart/2005/8/layout/arrow5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C95D5F-C900-473B-AF38-BB572BB14A29}">
      <dgm:prSet phldrT="[Text]"/>
      <dgm:spPr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Example text</a:t>
          </a:r>
          <a:endParaRPr lang="en-US" dirty="0"/>
        </a:p>
      </dgm:t>
    </dgm:pt>
    <dgm:pt modelId="{7D3832EB-43DE-4028-8FDF-2CDB41DC3109}" type="parTrans" cxnId="{76B5922E-41EA-4A35-B439-81894096F0BE}">
      <dgm:prSet/>
      <dgm:spPr/>
      <dgm:t>
        <a:bodyPr/>
        <a:lstStyle/>
        <a:p>
          <a:endParaRPr lang="en-US"/>
        </a:p>
      </dgm:t>
    </dgm:pt>
    <dgm:pt modelId="{ABAF5608-66F2-4AD3-A644-700BF8891D65}" type="sibTrans" cxnId="{76B5922E-41EA-4A35-B439-81894096F0BE}">
      <dgm:prSet/>
      <dgm:spPr/>
      <dgm:t>
        <a:bodyPr/>
        <a:lstStyle/>
        <a:p>
          <a:endParaRPr lang="en-US"/>
        </a:p>
      </dgm:t>
    </dgm:pt>
    <dgm:pt modelId="{BD4CAA6B-15BD-4FCB-8C3A-C632ADB893FD}">
      <dgm:prSet phldrT="[Text]"/>
      <dgm:spPr>
        <a:solidFill>
          <a:schemeClr val="accent3"/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Example text</a:t>
          </a:r>
          <a:endParaRPr lang="en-US" dirty="0"/>
        </a:p>
      </dgm:t>
    </dgm:pt>
    <dgm:pt modelId="{77153F56-A061-4BEE-8387-F197A3214009}" type="parTrans" cxnId="{1D65DF68-D132-405C-A274-130F35F4A3AC}">
      <dgm:prSet/>
      <dgm:spPr/>
      <dgm:t>
        <a:bodyPr/>
        <a:lstStyle/>
        <a:p>
          <a:endParaRPr lang="en-US"/>
        </a:p>
      </dgm:t>
    </dgm:pt>
    <dgm:pt modelId="{C7E052B0-EC0D-484F-9C32-862418282F99}" type="sibTrans" cxnId="{1D65DF68-D132-405C-A274-130F35F4A3AC}">
      <dgm:prSet/>
      <dgm:spPr/>
      <dgm:t>
        <a:bodyPr/>
        <a:lstStyle/>
        <a:p>
          <a:endParaRPr lang="en-US"/>
        </a:p>
      </dgm:t>
    </dgm:pt>
    <dgm:pt modelId="{038C3A34-3424-4427-8F5C-7CFE963C9373}" type="pres">
      <dgm:prSet presAssocID="{30C4E334-2E5E-4EED-BB54-D3804C1448B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E785A324-92CF-48EB-8333-DCB2BF8F426F}" type="pres">
      <dgm:prSet presAssocID="{91C95D5F-C900-473B-AF38-BB572BB14A29}" presName="arrow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872D9D-FAC4-4A0B-9572-FFD95A51F789}" type="pres">
      <dgm:prSet presAssocID="{BD4CAA6B-15BD-4FCB-8C3A-C632ADB893FD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D65DF68-D132-405C-A274-130F35F4A3AC}" srcId="{30C4E334-2E5E-4EED-BB54-D3804C1448BE}" destId="{BD4CAA6B-15BD-4FCB-8C3A-C632ADB893FD}" srcOrd="1" destOrd="0" parTransId="{77153F56-A061-4BEE-8387-F197A3214009}" sibTransId="{C7E052B0-EC0D-484F-9C32-862418282F99}"/>
    <dgm:cxn modelId="{7F6CA30F-6152-4306-A5C4-ED59F7CDFF5B}" type="presOf" srcId="{BD4CAA6B-15BD-4FCB-8C3A-C632ADB893FD}" destId="{0A872D9D-FAC4-4A0B-9572-FFD95A51F789}" srcOrd="0" destOrd="0" presId="urn:microsoft.com/office/officeart/2005/8/layout/arrow5"/>
    <dgm:cxn modelId="{76B5922E-41EA-4A35-B439-81894096F0BE}" srcId="{30C4E334-2E5E-4EED-BB54-D3804C1448BE}" destId="{91C95D5F-C900-473B-AF38-BB572BB14A29}" srcOrd="0" destOrd="0" parTransId="{7D3832EB-43DE-4028-8FDF-2CDB41DC3109}" sibTransId="{ABAF5608-66F2-4AD3-A644-700BF8891D65}"/>
    <dgm:cxn modelId="{6068C073-49B6-4621-8F1A-1E766B0DF721}" type="presOf" srcId="{91C95D5F-C900-473B-AF38-BB572BB14A29}" destId="{E785A324-92CF-48EB-8333-DCB2BF8F426F}" srcOrd="0" destOrd="0" presId="urn:microsoft.com/office/officeart/2005/8/layout/arrow5"/>
    <dgm:cxn modelId="{78568237-2577-4EA8-95F6-012DB3B874BD}" type="presOf" srcId="{30C4E334-2E5E-4EED-BB54-D3804C1448BE}" destId="{038C3A34-3424-4427-8F5C-7CFE963C9373}" srcOrd="0" destOrd="0" presId="urn:microsoft.com/office/officeart/2005/8/layout/arrow5"/>
    <dgm:cxn modelId="{C5F965B4-47BD-4D3C-A5B6-CFE80C88EAFE}" type="presParOf" srcId="{038C3A34-3424-4427-8F5C-7CFE963C9373}" destId="{E785A324-92CF-48EB-8333-DCB2BF8F426F}" srcOrd="0" destOrd="0" presId="urn:microsoft.com/office/officeart/2005/8/layout/arrow5"/>
    <dgm:cxn modelId="{265B0700-16DE-4134-9B83-76F901312AEC}" type="presParOf" srcId="{038C3A34-3424-4427-8F5C-7CFE963C9373}" destId="{0A872D9D-FAC4-4A0B-9572-FFD95A51F789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E38360-AB21-4E77-AD0B-6733F8FE767B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3518E979-D35D-4D65-A810-FED3F17FA181}">
      <dgm:prSet phldrT="[Text]" custT="1"/>
      <dgm:spPr>
        <a:solidFill>
          <a:schemeClr val="accent4"/>
        </a:solidFill>
      </dgm:spPr>
      <dgm:t>
        <a:bodyPr/>
        <a:lstStyle/>
        <a:p>
          <a:r>
            <a:rPr lang="en-US" sz="1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Text</a:t>
          </a:r>
          <a:endParaRPr lang="en-US" sz="18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14F8478-BD32-4909-9971-647FAAC7B8DE}" type="parTrans" cxnId="{BC12FC0F-5661-47E4-90A9-ADE275767107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3BEEB36-E4F5-46C4-84A7-4B886372BFC8}" type="sibTrans" cxnId="{BC12FC0F-5661-47E4-90A9-ADE275767107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26953E1-9188-4BE1-A710-7FE471EE8F84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25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25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CD32684-A6F2-46E7-A8C8-B5B9FE185707}" type="parTrans" cxnId="{265FD8F7-719E-4063-A642-B553B21647B6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E7871D2-8506-4AE4-9C22-6637171E36D9}" type="sibTrans" cxnId="{265FD8F7-719E-4063-A642-B553B21647B6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FC8C29AA-A92A-450A-A4BC-5C108FDF057E}">
      <dgm:prSet phldrT="[Text]" custT="1"/>
      <dgm:spPr>
        <a:solidFill>
          <a:schemeClr val="accent2"/>
        </a:solidFill>
      </dgm:spPr>
      <dgm:t>
        <a:bodyPr/>
        <a:lstStyle/>
        <a:p>
          <a:r>
            <a:rPr lang="en-US" sz="3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30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132359B-37AD-4C63-9ACF-03FB9511EF5C}" type="parTrans" cxnId="{61AC47E1-0686-4D5F-8EE4-AD80F9706F67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7714664-22A9-44F1-B710-59824E708AA3}" type="sibTrans" cxnId="{61AC47E1-0686-4D5F-8EE4-AD80F9706F67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6B978021-A7AC-475E-A728-C88F58DB3A7C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1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18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52D35ED-E44D-4B5C-8728-653683810F6F}" type="parTrans" cxnId="{E51B7452-6615-4E36-9798-6059A9E5DBC9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3C5DBFD-EDA9-4F12-98C2-5A7DF79FF55A}" type="sibTrans" cxnId="{E51B7452-6615-4E36-9798-6059A9E5DBC9}">
      <dgm:prSet/>
      <dgm:spPr/>
      <dgm:t>
        <a:bodyPr/>
        <a:lstStyle/>
        <a:p>
          <a:endParaRPr lang="en-US" sz="180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71B0148-853D-4EBD-8894-A6AFBC716614}" type="pres">
      <dgm:prSet presAssocID="{A7E38360-AB21-4E77-AD0B-6733F8FE767B}" presName="Name0" presStyleCnt="0">
        <dgm:presLayoutVars>
          <dgm:dir/>
          <dgm:animLvl val="lvl"/>
          <dgm:resizeHandles val="exact"/>
        </dgm:presLayoutVars>
      </dgm:prSet>
      <dgm:spPr/>
    </dgm:pt>
    <dgm:pt modelId="{9AE82968-5C6D-4921-9334-FC66BDE88954}" type="pres">
      <dgm:prSet presAssocID="{3518E979-D35D-4D65-A810-FED3F17FA181}" presName="Name8" presStyleCnt="0"/>
      <dgm:spPr/>
    </dgm:pt>
    <dgm:pt modelId="{10DD2756-B91E-4A00-B1B5-17131DF5EE02}" type="pres">
      <dgm:prSet presAssocID="{3518E979-D35D-4D65-A810-FED3F17FA181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8C8A2C-7112-41C9-9553-C7424C6506DF}" type="pres">
      <dgm:prSet presAssocID="{3518E979-D35D-4D65-A810-FED3F17FA18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A1E4F5-8794-44B8-98F8-F46C068EB4FF}" type="pres">
      <dgm:prSet presAssocID="{6B978021-A7AC-475E-A728-C88F58DB3A7C}" presName="Name8" presStyleCnt="0"/>
      <dgm:spPr/>
    </dgm:pt>
    <dgm:pt modelId="{ED3F91FD-F20F-485E-9908-1CF5EE6D7ACE}" type="pres">
      <dgm:prSet presAssocID="{6B978021-A7AC-475E-A728-C88F58DB3A7C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767591-4B40-4791-8673-24705B9CADF7}" type="pres">
      <dgm:prSet presAssocID="{6B978021-A7AC-475E-A728-C88F58DB3A7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2385C6-70BF-44AB-868E-E9C27814ADAE}" type="pres">
      <dgm:prSet presAssocID="{526953E1-9188-4BE1-A710-7FE471EE8F84}" presName="Name8" presStyleCnt="0"/>
      <dgm:spPr/>
    </dgm:pt>
    <dgm:pt modelId="{3E760AFC-A6E5-487D-BF18-A67040ECDCB6}" type="pres">
      <dgm:prSet presAssocID="{526953E1-9188-4BE1-A710-7FE471EE8F84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FF157C-FFAA-4847-9E8E-43E690D966D2}" type="pres">
      <dgm:prSet presAssocID="{526953E1-9188-4BE1-A710-7FE471EE8F8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B7A1F0-6750-4BB2-9057-30A90FE45D0C}" type="pres">
      <dgm:prSet presAssocID="{FC8C29AA-A92A-450A-A4BC-5C108FDF057E}" presName="Name8" presStyleCnt="0"/>
      <dgm:spPr/>
    </dgm:pt>
    <dgm:pt modelId="{5352BB33-ED38-4C29-B576-9E55892F0CCD}" type="pres">
      <dgm:prSet presAssocID="{FC8C29AA-A92A-450A-A4BC-5C108FDF057E}" presName="level" presStyleLbl="node1" presStyleIdx="3" presStyleCnt="4" custLinFactNeighborX="16129" custLinFactNeighborY="62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FF896E-24CE-42CF-89D5-D2AD32DA0194}" type="pres">
      <dgm:prSet presAssocID="{FC8C29AA-A92A-450A-A4BC-5C108FDF057E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124F22A-7E47-4D2C-9234-15036DD74B39}" type="presOf" srcId="{526953E1-9188-4BE1-A710-7FE471EE8F84}" destId="{3E760AFC-A6E5-487D-BF18-A67040ECDCB6}" srcOrd="0" destOrd="0" presId="urn:microsoft.com/office/officeart/2005/8/layout/pyramid1"/>
    <dgm:cxn modelId="{DC45F587-4BC8-40C1-987B-8F704DEBFE62}" type="presOf" srcId="{526953E1-9188-4BE1-A710-7FE471EE8F84}" destId="{55FF157C-FFAA-4847-9E8E-43E690D966D2}" srcOrd="1" destOrd="0" presId="urn:microsoft.com/office/officeart/2005/8/layout/pyramid1"/>
    <dgm:cxn modelId="{BC12FC0F-5661-47E4-90A9-ADE275767107}" srcId="{A7E38360-AB21-4E77-AD0B-6733F8FE767B}" destId="{3518E979-D35D-4D65-A810-FED3F17FA181}" srcOrd="0" destOrd="0" parTransId="{B14F8478-BD32-4909-9971-647FAAC7B8DE}" sibTransId="{F3BEEB36-E4F5-46C4-84A7-4B886372BFC8}"/>
    <dgm:cxn modelId="{5F786B4F-1D9B-4F05-9562-31945FFAAEAF}" type="presOf" srcId="{3518E979-D35D-4D65-A810-FED3F17FA181}" destId="{10DD2756-B91E-4A00-B1B5-17131DF5EE02}" srcOrd="0" destOrd="0" presId="urn:microsoft.com/office/officeart/2005/8/layout/pyramid1"/>
    <dgm:cxn modelId="{E51B7452-6615-4E36-9798-6059A9E5DBC9}" srcId="{A7E38360-AB21-4E77-AD0B-6733F8FE767B}" destId="{6B978021-A7AC-475E-A728-C88F58DB3A7C}" srcOrd="1" destOrd="0" parTransId="{752D35ED-E44D-4B5C-8728-653683810F6F}" sibTransId="{33C5DBFD-EDA9-4F12-98C2-5A7DF79FF55A}"/>
    <dgm:cxn modelId="{515D5BDB-B2BD-4ED7-9402-C33378CD2EE4}" type="presOf" srcId="{6B978021-A7AC-475E-A728-C88F58DB3A7C}" destId="{ED3F91FD-F20F-485E-9908-1CF5EE6D7ACE}" srcOrd="0" destOrd="0" presId="urn:microsoft.com/office/officeart/2005/8/layout/pyramid1"/>
    <dgm:cxn modelId="{265FD8F7-719E-4063-A642-B553B21647B6}" srcId="{A7E38360-AB21-4E77-AD0B-6733F8FE767B}" destId="{526953E1-9188-4BE1-A710-7FE471EE8F84}" srcOrd="2" destOrd="0" parTransId="{CCD32684-A6F2-46E7-A8C8-B5B9FE185707}" sibTransId="{0E7871D2-8506-4AE4-9C22-6637171E36D9}"/>
    <dgm:cxn modelId="{F8E16393-1AD5-458A-A342-F556FB697AE0}" type="presOf" srcId="{3518E979-D35D-4D65-A810-FED3F17FA181}" destId="{848C8A2C-7112-41C9-9553-C7424C6506DF}" srcOrd="1" destOrd="0" presId="urn:microsoft.com/office/officeart/2005/8/layout/pyramid1"/>
    <dgm:cxn modelId="{DD29582E-C151-4363-B2F0-2E8F1FF33403}" type="presOf" srcId="{A7E38360-AB21-4E77-AD0B-6733F8FE767B}" destId="{E71B0148-853D-4EBD-8894-A6AFBC716614}" srcOrd="0" destOrd="0" presId="urn:microsoft.com/office/officeart/2005/8/layout/pyramid1"/>
    <dgm:cxn modelId="{A4FEC880-2CCA-40A3-AE40-FE5D627A958F}" type="presOf" srcId="{FC8C29AA-A92A-450A-A4BC-5C108FDF057E}" destId="{C3FF896E-24CE-42CF-89D5-D2AD32DA0194}" srcOrd="1" destOrd="0" presId="urn:microsoft.com/office/officeart/2005/8/layout/pyramid1"/>
    <dgm:cxn modelId="{0677A340-068D-463F-8B06-B032EEE86A03}" type="presOf" srcId="{6B978021-A7AC-475E-A728-C88F58DB3A7C}" destId="{83767591-4B40-4791-8673-24705B9CADF7}" srcOrd="1" destOrd="0" presId="urn:microsoft.com/office/officeart/2005/8/layout/pyramid1"/>
    <dgm:cxn modelId="{61AC47E1-0686-4D5F-8EE4-AD80F9706F67}" srcId="{A7E38360-AB21-4E77-AD0B-6733F8FE767B}" destId="{FC8C29AA-A92A-450A-A4BC-5C108FDF057E}" srcOrd="3" destOrd="0" parTransId="{7132359B-37AD-4C63-9ACF-03FB9511EF5C}" sibTransId="{D7714664-22A9-44F1-B710-59824E708AA3}"/>
    <dgm:cxn modelId="{56986DD3-361E-4E98-88E3-FB9E454E3D58}" type="presOf" srcId="{FC8C29AA-A92A-450A-A4BC-5C108FDF057E}" destId="{5352BB33-ED38-4C29-B576-9E55892F0CCD}" srcOrd="0" destOrd="0" presId="urn:microsoft.com/office/officeart/2005/8/layout/pyramid1"/>
    <dgm:cxn modelId="{B1AE45C3-7CA5-4D78-B02F-582DAEB64AAD}" type="presParOf" srcId="{E71B0148-853D-4EBD-8894-A6AFBC716614}" destId="{9AE82968-5C6D-4921-9334-FC66BDE88954}" srcOrd="0" destOrd="0" presId="urn:microsoft.com/office/officeart/2005/8/layout/pyramid1"/>
    <dgm:cxn modelId="{8603E17A-589C-4206-939F-0DDB7D2917F2}" type="presParOf" srcId="{9AE82968-5C6D-4921-9334-FC66BDE88954}" destId="{10DD2756-B91E-4A00-B1B5-17131DF5EE02}" srcOrd="0" destOrd="0" presId="urn:microsoft.com/office/officeart/2005/8/layout/pyramid1"/>
    <dgm:cxn modelId="{81B138B8-85FF-4292-A2F1-095268FF153C}" type="presParOf" srcId="{9AE82968-5C6D-4921-9334-FC66BDE88954}" destId="{848C8A2C-7112-41C9-9553-C7424C6506DF}" srcOrd="1" destOrd="0" presId="urn:microsoft.com/office/officeart/2005/8/layout/pyramid1"/>
    <dgm:cxn modelId="{93FF5815-DB03-49CD-A365-7C8E46B67233}" type="presParOf" srcId="{E71B0148-853D-4EBD-8894-A6AFBC716614}" destId="{1CA1E4F5-8794-44B8-98F8-F46C068EB4FF}" srcOrd="1" destOrd="0" presId="urn:microsoft.com/office/officeart/2005/8/layout/pyramid1"/>
    <dgm:cxn modelId="{E468F0EF-D292-4F89-B3AD-854521E9264A}" type="presParOf" srcId="{1CA1E4F5-8794-44B8-98F8-F46C068EB4FF}" destId="{ED3F91FD-F20F-485E-9908-1CF5EE6D7ACE}" srcOrd="0" destOrd="0" presId="urn:microsoft.com/office/officeart/2005/8/layout/pyramid1"/>
    <dgm:cxn modelId="{F538A2E5-3128-4FF1-B9EF-8C143BACBF88}" type="presParOf" srcId="{1CA1E4F5-8794-44B8-98F8-F46C068EB4FF}" destId="{83767591-4B40-4791-8673-24705B9CADF7}" srcOrd="1" destOrd="0" presId="urn:microsoft.com/office/officeart/2005/8/layout/pyramid1"/>
    <dgm:cxn modelId="{9ADEFE92-D1C4-464E-9153-2DE545C2C2A3}" type="presParOf" srcId="{E71B0148-853D-4EBD-8894-A6AFBC716614}" destId="{262385C6-70BF-44AB-868E-E9C27814ADAE}" srcOrd="2" destOrd="0" presId="urn:microsoft.com/office/officeart/2005/8/layout/pyramid1"/>
    <dgm:cxn modelId="{B0513D54-CD5D-466A-9E00-5B15189C2EDD}" type="presParOf" srcId="{262385C6-70BF-44AB-868E-E9C27814ADAE}" destId="{3E760AFC-A6E5-487D-BF18-A67040ECDCB6}" srcOrd="0" destOrd="0" presId="urn:microsoft.com/office/officeart/2005/8/layout/pyramid1"/>
    <dgm:cxn modelId="{C6A5DC18-A3AC-4B2E-BBED-A74276C9D19D}" type="presParOf" srcId="{262385C6-70BF-44AB-868E-E9C27814ADAE}" destId="{55FF157C-FFAA-4847-9E8E-43E690D966D2}" srcOrd="1" destOrd="0" presId="urn:microsoft.com/office/officeart/2005/8/layout/pyramid1"/>
    <dgm:cxn modelId="{41ABB4FA-CC23-4D14-8A43-32521DC107BE}" type="presParOf" srcId="{E71B0148-853D-4EBD-8894-A6AFBC716614}" destId="{5FB7A1F0-6750-4BB2-9057-30A90FE45D0C}" srcOrd="3" destOrd="0" presId="urn:microsoft.com/office/officeart/2005/8/layout/pyramid1"/>
    <dgm:cxn modelId="{15020FFA-CF07-4881-8300-13776B54EE94}" type="presParOf" srcId="{5FB7A1F0-6750-4BB2-9057-30A90FE45D0C}" destId="{5352BB33-ED38-4C29-B576-9E55892F0CCD}" srcOrd="0" destOrd="0" presId="urn:microsoft.com/office/officeart/2005/8/layout/pyramid1"/>
    <dgm:cxn modelId="{1BA11D7F-98C2-4F6D-AC4D-58FF7470068C}" type="presParOf" srcId="{5FB7A1F0-6750-4BB2-9057-30A90FE45D0C}" destId="{C3FF896E-24CE-42CF-89D5-D2AD32DA0194}" srcOrd="1" destOrd="0" presId="urn:microsoft.com/office/officeart/2005/8/layout/pyramid1"/>
  </dgm:cxnLst>
  <dgm:bg>
    <a:noFill/>
    <a:effectLst/>
  </dgm:bg>
  <dgm:whole>
    <a:effectLst/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62D4BEB-A967-4EEC-B79C-C7274FC30367}" type="doc">
      <dgm:prSet loTypeId="urn:microsoft.com/office/officeart/2005/8/layout/venn3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9C365ECE-19FA-4723-958F-B4CF4DA4CBD9}">
      <dgm:prSet phldrT="[Text]" custT="1"/>
      <dgm:spPr>
        <a:solidFill>
          <a:schemeClr val="accent2">
            <a:alpha val="93000"/>
          </a:schemeClr>
        </a:solidFill>
      </dgm:spPr>
      <dgm:t>
        <a:bodyPr/>
        <a:lstStyle/>
        <a:p>
          <a:r>
            <a:rPr lang="en-US" sz="3200" dirty="0" smtClean="0">
              <a:solidFill>
                <a:schemeClr val="bg1"/>
              </a:solidFill>
            </a:rPr>
            <a:t>Text</a:t>
          </a:r>
          <a:endParaRPr lang="en-US" sz="3200" dirty="0">
            <a:solidFill>
              <a:schemeClr val="bg1"/>
            </a:solidFill>
          </a:endParaRPr>
        </a:p>
      </dgm:t>
    </dgm:pt>
    <dgm:pt modelId="{86DD0449-0E26-4244-BD60-0DB681369386}" type="parTrans" cxnId="{A09F73D2-9C28-4A9E-A3B8-A9F882B7E3B5}">
      <dgm:prSet/>
      <dgm:spPr/>
      <dgm:t>
        <a:bodyPr/>
        <a:lstStyle/>
        <a:p>
          <a:endParaRPr lang="en-US"/>
        </a:p>
      </dgm:t>
    </dgm:pt>
    <dgm:pt modelId="{FAF08FA3-D283-4E40-9456-94F1DF846574}" type="sibTrans" cxnId="{A09F73D2-9C28-4A9E-A3B8-A9F882B7E3B5}">
      <dgm:prSet/>
      <dgm:spPr/>
      <dgm:t>
        <a:bodyPr/>
        <a:lstStyle/>
        <a:p>
          <a:endParaRPr lang="en-US"/>
        </a:p>
      </dgm:t>
    </dgm:pt>
    <dgm:pt modelId="{2E44456C-91E5-4AC8-BA8B-15CEDB31C728}">
      <dgm:prSet phldrT="[Text]" custT="1"/>
      <dgm:spPr>
        <a:solidFill>
          <a:schemeClr val="accent1">
            <a:alpha val="80000"/>
          </a:schemeClr>
        </a:solidFill>
      </dgm:spPr>
      <dgm:t>
        <a:bodyPr/>
        <a:lstStyle/>
        <a:p>
          <a:r>
            <a:rPr lang="en-US" sz="3200" dirty="0" smtClean="0">
              <a:solidFill>
                <a:schemeClr val="bg1"/>
              </a:solidFill>
            </a:rPr>
            <a:t>Text</a:t>
          </a:r>
          <a:endParaRPr lang="en-US" sz="3200" dirty="0">
            <a:solidFill>
              <a:schemeClr val="bg1"/>
            </a:solidFill>
          </a:endParaRPr>
        </a:p>
      </dgm:t>
    </dgm:pt>
    <dgm:pt modelId="{262B28C5-3E69-4B73-99A5-26F1469831D0}" type="parTrans" cxnId="{EF1C458C-123E-45D0-8B1D-6DC96135D2E7}">
      <dgm:prSet/>
      <dgm:spPr/>
      <dgm:t>
        <a:bodyPr/>
        <a:lstStyle/>
        <a:p>
          <a:endParaRPr lang="en-US"/>
        </a:p>
      </dgm:t>
    </dgm:pt>
    <dgm:pt modelId="{D3F5F751-8202-4555-AAFB-17113490AC33}" type="sibTrans" cxnId="{EF1C458C-123E-45D0-8B1D-6DC96135D2E7}">
      <dgm:prSet/>
      <dgm:spPr/>
      <dgm:t>
        <a:bodyPr/>
        <a:lstStyle/>
        <a:p>
          <a:endParaRPr lang="en-US"/>
        </a:p>
      </dgm:t>
    </dgm:pt>
    <dgm:pt modelId="{6D52C0B6-1159-4F25-82B8-9FF189609EB2}">
      <dgm:prSet phldrT="[Text]" custT="1"/>
      <dgm:spPr>
        <a:solidFill>
          <a:schemeClr val="accent4">
            <a:alpha val="87000"/>
          </a:schemeClr>
        </a:solidFill>
      </dgm:spPr>
      <dgm:t>
        <a:bodyPr/>
        <a:lstStyle/>
        <a:p>
          <a:r>
            <a:rPr lang="en-US" sz="3200" dirty="0" smtClean="0">
              <a:solidFill>
                <a:schemeClr val="bg1"/>
              </a:solidFill>
            </a:rPr>
            <a:t>Text</a:t>
          </a:r>
          <a:endParaRPr lang="en-US" sz="3200" dirty="0">
            <a:solidFill>
              <a:schemeClr val="bg1"/>
            </a:solidFill>
          </a:endParaRPr>
        </a:p>
      </dgm:t>
    </dgm:pt>
    <dgm:pt modelId="{99C21F7F-DAF0-408E-9EDC-C60FDEB10CD8}" type="parTrans" cxnId="{794AB312-A631-43E5-BBC8-DFCA6BA0F30B}">
      <dgm:prSet/>
      <dgm:spPr/>
      <dgm:t>
        <a:bodyPr/>
        <a:lstStyle/>
        <a:p>
          <a:endParaRPr lang="en-US"/>
        </a:p>
      </dgm:t>
    </dgm:pt>
    <dgm:pt modelId="{44FA2B0A-9757-4293-BD24-935CC3D8CC2D}" type="sibTrans" cxnId="{794AB312-A631-43E5-BBC8-DFCA6BA0F30B}">
      <dgm:prSet/>
      <dgm:spPr/>
      <dgm:t>
        <a:bodyPr/>
        <a:lstStyle/>
        <a:p>
          <a:endParaRPr lang="en-US"/>
        </a:p>
      </dgm:t>
    </dgm:pt>
    <dgm:pt modelId="{19909488-804C-4332-9361-5CBB12A2D5EA}">
      <dgm:prSet phldrT="[Text]" custT="1"/>
      <dgm:spPr>
        <a:solidFill>
          <a:schemeClr val="accent3">
            <a:alpha val="80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sz="3200" dirty="0" smtClean="0">
              <a:solidFill>
                <a:schemeClr val="bg1"/>
              </a:solidFill>
            </a:rPr>
            <a:t>Text</a:t>
          </a:r>
          <a:endParaRPr lang="en-US" sz="3200" dirty="0">
            <a:solidFill>
              <a:schemeClr val="bg1"/>
            </a:solidFill>
          </a:endParaRPr>
        </a:p>
      </dgm:t>
    </dgm:pt>
    <dgm:pt modelId="{062BF247-6869-40D9-B249-A7E8376077AC}" type="parTrans" cxnId="{C39E3C24-74D5-434F-95AF-0606131AD3DB}">
      <dgm:prSet/>
      <dgm:spPr/>
      <dgm:t>
        <a:bodyPr/>
        <a:lstStyle/>
        <a:p>
          <a:endParaRPr lang="en-US"/>
        </a:p>
      </dgm:t>
    </dgm:pt>
    <dgm:pt modelId="{ACEB832E-6E31-47E1-820F-6505AD2E9597}" type="sibTrans" cxnId="{C39E3C24-74D5-434F-95AF-0606131AD3DB}">
      <dgm:prSet/>
      <dgm:spPr/>
      <dgm:t>
        <a:bodyPr/>
        <a:lstStyle/>
        <a:p>
          <a:endParaRPr lang="en-US"/>
        </a:p>
      </dgm:t>
    </dgm:pt>
    <dgm:pt modelId="{5A4433A0-E563-4CD5-9792-93CCE18BCE56}" type="pres">
      <dgm:prSet presAssocID="{D62D4BEB-A967-4EEC-B79C-C7274FC3036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87353F7-7C54-43B8-8031-4ED30EA32EF2}" type="pres">
      <dgm:prSet presAssocID="{9C365ECE-19FA-4723-958F-B4CF4DA4CBD9}" presName="Name5" presStyleLbl="venn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847111-A111-40A6-89F6-B917C144A0D1}" type="pres">
      <dgm:prSet presAssocID="{FAF08FA3-D283-4E40-9456-94F1DF846574}" presName="space" presStyleCnt="0"/>
      <dgm:spPr/>
      <dgm:t>
        <a:bodyPr/>
        <a:lstStyle/>
        <a:p>
          <a:endParaRPr lang="en-US"/>
        </a:p>
      </dgm:t>
    </dgm:pt>
    <dgm:pt modelId="{56400439-CF18-47BE-B7BE-E0B83A1AB43A}" type="pres">
      <dgm:prSet presAssocID="{2E44456C-91E5-4AC8-BA8B-15CEDB31C728}" presName="Name5" presStyleLbl="venn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34A72B-B12B-4A84-8B17-448C942328F6}" type="pres">
      <dgm:prSet presAssocID="{D3F5F751-8202-4555-AAFB-17113490AC33}" presName="space" presStyleCnt="0"/>
      <dgm:spPr/>
      <dgm:t>
        <a:bodyPr/>
        <a:lstStyle/>
        <a:p>
          <a:endParaRPr lang="en-US"/>
        </a:p>
      </dgm:t>
    </dgm:pt>
    <dgm:pt modelId="{A43B6FCE-AB87-467A-BDAE-B50A039B8203}" type="pres">
      <dgm:prSet presAssocID="{6D52C0B6-1159-4F25-82B8-9FF189609EB2}" presName="Name5" presStyleLbl="venn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3CCA96-8901-49FB-9A70-3CD344687F1F}" type="pres">
      <dgm:prSet presAssocID="{44FA2B0A-9757-4293-BD24-935CC3D8CC2D}" presName="space" presStyleCnt="0"/>
      <dgm:spPr/>
      <dgm:t>
        <a:bodyPr/>
        <a:lstStyle/>
        <a:p>
          <a:endParaRPr lang="en-US"/>
        </a:p>
      </dgm:t>
    </dgm:pt>
    <dgm:pt modelId="{2D80521E-159F-4EC5-AFF1-2B12B7EA840F}" type="pres">
      <dgm:prSet presAssocID="{19909488-804C-4332-9361-5CBB12A2D5EA}" presName="Name5" presStyleLbl="venn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F1C458C-123E-45D0-8B1D-6DC96135D2E7}" srcId="{D62D4BEB-A967-4EEC-B79C-C7274FC30367}" destId="{2E44456C-91E5-4AC8-BA8B-15CEDB31C728}" srcOrd="1" destOrd="0" parTransId="{262B28C5-3E69-4B73-99A5-26F1469831D0}" sibTransId="{D3F5F751-8202-4555-AAFB-17113490AC33}"/>
    <dgm:cxn modelId="{F694F4F2-2B1B-4354-A2FB-2EDFBF259733}" type="presOf" srcId="{19909488-804C-4332-9361-5CBB12A2D5EA}" destId="{2D80521E-159F-4EC5-AFF1-2B12B7EA840F}" srcOrd="0" destOrd="0" presId="urn:microsoft.com/office/officeart/2005/8/layout/venn3"/>
    <dgm:cxn modelId="{A193BD97-5CF6-4459-8A7D-9CD6694AC347}" type="presOf" srcId="{9C365ECE-19FA-4723-958F-B4CF4DA4CBD9}" destId="{587353F7-7C54-43B8-8031-4ED30EA32EF2}" srcOrd="0" destOrd="0" presId="urn:microsoft.com/office/officeart/2005/8/layout/venn3"/>
    <dgm:cxn modelId="{794AB312-A631-43E5-BBC8-DFCA6BA0F30B}" srcId="{D62D4BEB-A967-4EEC-B79C-C7274FC30367}" destId="{6D52C0B6-1159-4F25-82B8-9FF189609EB2}" srcOrd="2" destOrd="0" parTransId="{99C21F7F-DAF0-408E-9EDC-C60FDEB10CD8}" sibTransId="{44FA2B0A-9757-4293-BD24-935CC3D8CC2D}"/>
    <dgm:cxn modelId="{C39E3C24-74D5-434F-95AF-0606131AD3DB}" srcId="{D62D4BEB-A967-4EEC-B79C-C7274FC30367}" destId="{19909488-804C-4332-9361-5CBB12A2D5EA}" srcOrd="3" destOrd="0" parTransId="{062BF247-6869-40D9-B249-A7E8376077AC}" sibTransId="{ACEB832E-6E31-47E1-820F-6505AD2E9597}"/>
    <dgm:cxn modelId="{A09F73D2-9C28-4A9E-A3B8-A9F882B7E3B5}" srcId="{D62D4BEB-A967-4EEC-B79C-C7274FC30367}" destId="{9C365ECE-19FA-4723-958F-B4CF4DA4CBD9}" srcOrd="0" destOrd="0" parTransId="{86DD0449-0E26-4244-BD60-0DB681369386}" sibTransId="{FAF08FA3-D283-4E40-9456-94F1DF846574}"/>
    <dgm:cxn modelId="{E076C875-22A8-4108-BD43-7C28C87D8BF3}" type="presOf" srcId="{6D52C0B6-1159-4F25-82B8-9FF189609EB2}" destId="{A43B6FCE-AB87-467A-BDAE-B50A039B8203}" srcOrd="0" destOrd="0" presId="urn:microsoft.com/office/officeart/2005/8/layout/venn3"/>
    <dgm:cxn modelId="{76DB31CF-3D27-4E87-A15E-DFB92E38229E}" type="presOf" srcId="{2E44456C-91E5-4AC8-BA8B-15CEDB31C728}" destId="{56400439-CF18-47BE-B7BE-E0B83A1AB43A}" srcOrd="0" destOrd="0" presId="urn:microsoft.com/office/officeart/2005/8/layout/venn3"/>
    <dgm:cxn modelId="{95CFE687-35C6-42C3-BE97-094C0FC68B23}" type="presOf" srcId="{D62D4BEB-A967-4EEC-B79C-C7274FC30367}" destId="{5A4433A0-E563-4CD5-9792-93CCE18BCE56}" srcOrd="0" destOrd="0" presId="urn:microsoft.com/office/officeart/2005/8/layout/venn3"/>
    <dgm:cxn modelId="{97A29BA7-5275-4690-8749-2C9F048718AA}" type="presParOf" srcId="{5A4433A0-E563-4CD5-9792-93CCE18BCE56}" destId="{587353F7-7C54-43B8-8031-4ED30EA32EF2}" srcOrd="0" destOrd="0" presId="urn:microsoft.com/office/officeart/2005/8/layout/venn3"/>
    <dgm:cxn modelId="{87C8CE16-8227-4285-92AA-F6D33ABEC69C}" type="presParOf" srcId="{5A4433A0-E563-4CD5-9792-93CCE18BCE56}" destId="{C0847111-A111-40A6-89F6-B917C144A0D1}" srcOrd="1" destOrd="0" presId="urn:microsoft.com/office/officeart/2005/8/layout/venn3"/>
    <dgm:cxn modelId="{AD4F43E4-C871-41CF-BA99-04DE7428A556}" type="presParOf" srcId="{5A4433A0-E563-4CD5-9792-93CCE18BCE56}" destId="{56400439-CF18-47BE-B7BE-E0B83A1AB43A}" srcOrd="2" destOrd="0" presId="urn:microsoft.com/office/officeart/2005/8/layout/venn3"/>
    <dgm:cxn modelId="{F354EC22-7500-4C78-AAB9-1F575D12A5A4}" type="presParOf" srcId="{5A4433A0-E563-4CD5-9792-93CCE18BCE56}" destId="{9134A72B-B12B-4A84-8B17-448C942328F6}" srcOrd="3" destOrd="0" presId="urn:microsoft.com/office/officeart/2005/8/layout/venn3"/>
    <dgm:cxn modelId="{7416C114-4D63-4787-B9A2-F136AC9FAC80}" type="presParOf" srcId="{5A4433A0-E563-4CD5-9792-93CCE18BCE56}" destId="{A43B6FCE-AB87-467A-BDAE-B50A039B8203}" srcOrd="4" destOrd="0" presId="urn:microsoft.com/office/officeart/2005/8/layout/venn3"/>
    <dgm:cxn modelId="{AC8F8568-A554-4D59-BF08-FEED04D03D2E}" type="presParOf" srcId="{5A4433A0-E563-4CD5-9792-93CCE18BCE56}" destId="{C23CCA96-8901-49FB-9A70-3CD344687F1F}" srcOrd="5" destOrd="0" presId="urn:microsoft.com/office/officeart/2005/8/layout/venn3"/>
    <dgm:cxn modelId="{7B3D7134-F4FC-48C8-A40F-3E69F2546BCB}" type="presParOf" srcId="{5A4433A0-E563-4CD5-9792-93CCE18BCE56}" destId="{2D80521E-159F-4EC5-AFF1-2B12B7EA840F}" srcOrd="6" destOrd="0" presId="urn:microsoft.com/office/officeart/2005/8/layout/venn3"/>
  </dgm:cxnLst>
  <dgm:bg/>
  <dgm:whole>
    <a:effectLst/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824868-0F5C-40CF-9950-F98723D21C8A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626F58AC-6758-4F7B-A1A0-C7DF984759E2}">
      <dgm:prSet phldrT="[Text]" custT="1"/>
      <dgm:spPr>
        <a:solidFill>
          <a:schemeClr val="accent3">
            <a:alpha val="70000"/>
          </a:schemeClr>
        </a:solidFill>
      </dgm:spPr>
      <dgm:t>
        <a:bodyPr/>
        <a:lstStyle/>
        <a:p>
          <a:r>
            <a:rPr lang="en-US" sz="5000" dirty="0" smtClean="0">
              <a:solidFill>
                <a:schemeClr val="bg1"/>
              </a:solidFill>
            </a:rPr>
            <a:t>Text</a:t>
          </a:r>
          <a:endParaRPr lang="en-US" sz="5000" dirty="0"/>
        </a:p>
      </dgm:t>
    </dgm:pt>
    <dgm:pt modelId="{3D1C780F-F0AE-40A0-B6A6-50D35F68BF81}" type="parTrans" cxnId="{2A360DD8-50A3-40FE-95C2-DBCFDE466568}">
      <dgm:prSet/>
      <dgm:spPr/>
      <dgm:t>
        <a:bodyPr/>
        <a:lstStyle/>
        <a:p>
          <a:endParaRPr lang="en-US"/>
        </a:p>
      </dgm:t>
    </dgm:pt>
    <dgm:pt modelId="{EF14BEA7-CF01-42EA-97A5-57585D69C155}" type="sibTrans" cxnId="{2A360DD8-50A3-40FE-95C2-DBCFDE466568}">
      <dgm:prSet/>
      <dgm:spPr/>
      <dgm:t>
        <a:bodyPr/>
        <a:lstStyle/>
        <a:p>
          <a:endParaRPr lang="en-US"/>
        </a:p>
      </dgm:t>
    </dgm:pt>
    <dgm:pt modelId="{C7613D6A-2DB8-4364-B740-E61355E8EE3D}">
      <dgm:prSet phldrT="[Text]" custT="1"/>
      <dgm:spPr>
        <a:solidFill>
          <a:schemeClr val="accent2">
            <a:alpha val="80000"/>
          </a:schemeClr>
        </a:solidFill>
      </dgm:spPr>
      <dgm:t>
        <a:bodyPr/>
        <a:lstStyle/>
        <a:p>
          <a:r>
            <a:rPr lang="en-US" sz="5000" dirty="0" smtClean="0">
              <a:solidFill>
                <a:schemeClr val="bg1"/>
              </a:solidFill>
            </a:rPr>
            <a:t>Text</a:t>
          </a:r>
          <a:endParaRPr lang="en-US" sz="5000" dirty="0"/>
        </a:p>
      </dgm:t>
    </dgm:pt>
    <dgm:pt modelId="{B43931DA-3934-4129-AEF2-669157D9FD56}" type="parTrans" cxnId="{AE83382A-2FBC-4DF8-A0FE-B38EBAA66979}">
      <dgm:prSet/>
      <dgm:spPr/>
      <dgm:t>
        <a:bodyPr/>
        <a:lstStyle/>
        <a:p>
          <a:endParaRPr lang="en-US"/>
        </a:p>
      </dgm:t>
    </dgm:pt>
    <dgm:pt modelId="{2747ECD2-56A3-46AB-AB13-C8D32C3EECF2}" type="sibTrans" cxnId="{AE83382A-2FBC-4DF8-A0FE-B38EBAA66979}">
      <dgm:prSet/>
      <dgm:spPr/>
      <dgm:t>
        <a:bodyPr/>
        <a:lstStyle/>
        <a:p>
          <a:endParaRPr lang="en-US"/>
        </a:p>
      </dgm:t>
    </dgm:pt>
    <dgm:pt modelId="{139A2B55-1F3C-4FC3-B409-0E6CE27CEE2B}">
      <dgm:prSet phldrT="[Text]" custT="1"/>
      <dgm:spPr>
        <a:solidFill>
          <a:schemeClr val="accent1">
            <a:alpha val="70000"/>
          </a:schemeClr>
        </a:solidFill>
      </dgm:spPr>
      <dgm:t>
        <a:bodyPr/>
        <a:lstStyle/>
        <a:p>
          <a:r>
            <a:rPr lang="en-US" sz="5000" dirty="0" smtClean="0">
              <a:solidFill>
                <a:schemeClr val="bg1"/>
              </a:solidFill>
            </a:rPr>
            <a:t>Text</a:t>
          </a:r>
          <a:endParaRPr lang="en-US" sz="5000" dirty="0"/>
        </a:p>
      </dgm:t>
    </dgm:pt>
    <dgm:pt modelId="{0799C052-EF21-440F-8393-0358F993530F}" type="parTrans" cxnId="{1AA72E79-6696-4D85-BD29-B5C1FE7E76D5}">
      <dgm:prSet/>
      <dgm:spPr/>
      <dgm:t>
        <a:bodyPr/>
        <a:lstStyle/>
        <a:p>
          <a:endParaRPr lang="en-US"/>
        </a:p>
      </dgm:t>
    </dgm:pt>
    <dgm:pt modelId="{362BEF91-629D-4F3E-B093-1B68FB6BC78A}" type="sibTrans" cxnId="{1AA72E79-6696-4D85-BD29-B5C1FE7E76D5}">
      <dgm:prSet/>
      <dgm:spPr/>
      <dgm:t>
        <a:bodyPr/>
        <a:lstStyle/>
        <a:p>
          <a:endParaRPr lang="en-US"/>
        </a:p>
      </dgm:t>
    </dgm:pt>
    <dgm:pt modelId="{EF85810C-D125-4C10-89C9-2A985E8493E7}" type="pres">
      <dgm:prSet presAssocID="{5D824868-0F5C-40CF-9950-F98723D21C8A}" presName="compositeShape" presStyleCnt="0">
        <dgm:presLayoutVars>
          <dgm:chMax val="7"/>
          <dgm:dir/>
          <dgm:resizeHandles val="exact"/>
        </dgm:presLayoutVars>
      </dgm:prSet>
      <dgm:spPr/>
    </dgm:pt>
    <dgm:pt modelId="{CC6E3EC4-BF89-4115-809E-00629EFAFBD0}" type="pres">
      <dgm:prSet presAssocID="{626F58AC-6758-4F7B-A1A0-C7DF984759E2}" presName="circ1" presStyleLbl="vennNode1" presStyleIdx="0" presStyleCnt="3"/>
      <dgm:spPr/>
      <dgm:t>
        <a:bodyPr/>
        <a:lstStyle/>
        <a:p>
          <a:endParaRPr lang="en-US"/>
        </a:p>
      </dgm:t>
    </dgm:pt>
    <dgm:pt modelId="{4F2FCA01-26BE-4250-B214-3E43BCBC56F9}" type="pres">
      <dgm:prSet presAssocID="{626F58AC-6758-4F7B-A1A0-C7DF984759E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1209FE-0A9B-4CE5-B67C-1A0B85068B4D}" type="pres">
      <dgm:prSet presAssocID="{C7613D6A-2DB8-4364-B740-E61355E8EE3D}" presName="circ2" presStyleLbl="vennNode1" presStyleIdx="1" presStyleCnt="3"/>
      <dgm:spPr/>
      <dgm:t>
        <a:bodyPr/>
        <a:lstStyle/>
        <a:p>
          <a:endParaRPr lang="en-US"/>
        </a:p>
      </dgm:t>
    </dgm:pt>
    <dgm:pt modelId="{05A77714-2698-4C5D-94E4-9490DA38BBF4}" type="pres">
      <dgm:prSet presAssocID="{C7613D6A-2DB8-4364-B740-E61355E8EE3D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BB60A6-0D96-4F46-A565-511841D092A8}" type="pres">
      <dgm:prSet presAssocID="{139A2B55-1F3C-4FC3-B409-0E6CE27CEE2B}" presName="circ3" presStyleLbl="vennNode1" presStyleIdx="2" presStyleCnt="3"/>
      <dgm:spPr/>
      <dgm:t>
        <a:bodyPr/>
        <a:lstStyle/>
        <a:p>
          <a:endParaRPr lang="en-US"/>
        </a:p>
      </dgm:t>
    </dgm:pt>
    <dgm:pt modelId="{ABCE19B2-3642-42A2-B859-08634AD8726E}" type="pres">
      <dgm:prSet presAssocID="{139A2B55-1F3C-4FC3-B409-0E6CE27CEE2B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51A64C8-8845-4F30-857D-DCE9BF0F3DB1}" type="presOf" srcId="{C7613D6A-2DB8-4364-B740-E61355E8EE3D}" destId="{05A77714-2698-4C5D-94E4-9490DA38BBF4}" srcOrd="1" destOrd="0" presId="urn:microsoft.com/office/officeart/2005/8/layout/venn1"/>
    <dgm:cxn modelId="{8BB1356D-F319-46F0-945D-4C773FFB313D}" type="presOf" srcId="{139A2B55-1F3C-4FC3-B409-0E6CE27CEE2B}" destId="{ABCE19B2-3642-42A2-B859-08634AD8726E}" srcOrd="1" destOrd="0" presId="urn:microsoft.com/office/officeart/2005/8/layout/venn1"/>
    <dgm:cxn modelId="{1AA72E79-6696-4D85-BD29-B5C1FE7E76D5}" srcId="{5D824868-0F5C-40CF-9950-F98723D21C8A}" destId="{139A2B55-1F3C-4FC3-B409-0E6CE27CEE2B}" srcOrd="2" destOrd="0" parTransId="{0799C052-EF21-440F-8393-0358F993530F}" sibTransId="{362BEF91-629D-4F3E-B093-1B68FB6BC78A}"/>
    <dgm:cxn modelId="{652FE656-B46D-4FC2-93F4-3E7D8B8F2F9B}" type="presOf" srcId="{139A2B55-1F3C-4FC3-B409-0E6CE27CEE2B}" destId="{59BB60A6-0D96-4F46-A565-511841D092A8}" srcOrd="0" destOrd="0" presId="urn:microsoft.com/office/officeart/2005/8/layout/venn1"/>
    <dgm:cxn modelId="{B4751597-B553-4EB7-AA35-CFFA09EC9F2E}" type="presOf" srcId="{626F58AC-6758-4F7B-A1A0-C7DF984759E2}" destId="{CC6E3EC4-BF89-4115-809E-00629EFAFBD0}" srcOrd="0" destOrd="0" presId="urn:microsoft.com/office/officeart/2005/8/layout/venn1"/>
    <dgm:cxn modelId="{7495BF3C-8C8C-40DF-9DC0-63A0EB3DFB80}" type="presOf" srcId="{C7613D6A-2DB8-4364-B740-E61355E8EE3D}" destId="{BB1209FE-0A9B-4CE5-B67C-1A0B85068B4D}" srcOrd="0" destOrd="0" presId="urn:microsoft.com/office/officeart/2005/8/layout/venn1"/>
    <dgm:cxn modelId="{AE83382A-2FBC-4DF8-A0FE-B38EBAA66979}" srcId="{5D824868-0F5C-40CF-9950-F98723D21C8A}" destId="{C7613D6A-2DB8-4364-B740-E61355E8EE3D}" srcOrd="1" destOrd="0" parTransId="{B43931DA-3934-4129-AEF2-669157D9FD56}" sibTransId="{2747ECD2-56A3-46AB-AB13-C8D32C3EECF2}"/>
    <dgm:cxn modelId="{2A360DD8-50A3-40FE-95C2-DBCFDE466568}" srcId="{5D824868-0F5C-40CF-9950-F98723D21C8A}" destId="{626F58AC-6758-4F7B-A1A0-C7DF984759E2}" srcOrd="0" destOrd="0" parTransId="{3D1C780F-F0AE-40A0-B6A6-50D35F68BF81}" sibTransId="{EF14BEA7-CF01-42EA-97A5-57585D69C155}"/>
    <dgm:cxn modelId="{BDECC263-9320-4B1A-A422-CC2F59B4CA59}" type="presOf" srcId="{626F58AC-6758-4F7B-A1A0-C7DF984759E2}" destId="{4F2FCA01-26BE-4250-B214-3E43BCBC56F9}" srcOrd="1" destOrd="0" presId="urn:microsoft.com/office/officeart/2005/8/layout/venn1"/>
    <dgm:cxn modelId="{3A98FFFD-8FEA-4FEA-91FB-7AC1C7FE7D23}" type="presOf" srcId="{5D824868-0F5C-40CF-9950-F98723D21C8A}" destId="{EF85810C-D125-4C10-89C9-2A985E8493E7}" srcOrd="0" destOrd="0" presId="urn:microsoft.com/office/officeart/2005/8/layout/venn1"/>
    <dgm:cxn modelId="{F205A914-3C98-414B-9633-02973E8399CF}" type="presParOf" srcId="{EF85810C-D125-4C10-89C9-2A985E8493E7}" destId="{CC6E3EC4-BF89-4115-809E-00629EFAFBD0}" srcOrd="0" destOrd="0" presId="urn:microsoft.com/office/officeart/2005/8/layout/venn1"/>
    <dgm:cxn modelId="{E24810C9-6447-47D6-B4A7-735266736BF6}" type="presParOf" srcId="{EF85810C-D125-4C10-89C9-2A985E8493E7}" destId="{4F2FCA01-26BE-4250-B214-3E43BCBC56F9}" srcOrd="1" destOrd="0" presId="urn:microsoft.com/office/officeart/2005/8/layout/venn1"/>
    <dgm:cxn modelId="{1BEE2774-8FEA-4D1F-BCFB-F180DCC5E268}" type="presParOf" srcId="{EF85810C-D125-4C10-89C9-2A985E8493E7}" destId="{BB1209FE-0A9B-4CE5-B67C-1A0B85068B4D}" srcOrd="2" destOrd="0" presId="urn:microsoft.com/office/officeart/2005/8/layout/venn1"/>
    <dgm:cxn modelId="{99818687-19D9-4B78-8C8B-A353E1AB30D2}" type="presParOf" srcId="{EF85810C-D125-4C10-89C9-2A985E8493E7}" destId="{05A77714-2698-4C5D-94E4-9490DA38BBF4}" srcOrd="3" destOrd="0" presId="urn:microsoft.com/office/officeart/2005/8/layout/venn1"/>
    <dgm:cxn modelId="{092D9EE7-851A-40EE-8396-1A3B7631457D}" type="presParOf" srcId="{EF85810C-D125-4C10-89C9-2A985E8493E7}" destId="{59BB60A6-0D96-4F46-A565-511841D092A8}" srcOrd="4" destOrd="0" presId="urn:microsoft.com/office/officeart/2005/8/layout/venn1"/>
    <dgm:cxn modelId="{179A9271-7FCF-4E9F-8032-199252F26491}" type="presParOf" srcId="{EF85810C-D125-4C10-89C9-2A985E8493E7}" destId="{ABCE19B2-3642-42A2-B859-08634AD8726E}" srcOrd="5" destOrd="0" presId="urn:microsoft.com/office/officeart/2005/8/layout/ven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CBE3B3B-0D2F-4366-A8E2-769EBEFFF7A2}" type="doc">
      <dgm:prSet loTypeId="urn:microsoft.com/office/officeart/2005/8/layout/venn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44FEC1-A62D-4536-B28A-844DDA1C596E}">
      <dgm:prSet phldrT="[Text]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F88A8C12-B222-46C2-9A23-742F77330D33}" type="parTrans" cxnId="{FB314693-A5F2-447F-A626-60F7F7A57F3A}">
      <dgm:prSet/>
      <dgm:spPr/>
      <dgm:t>
        <a:bodyPr/>
        <a:lstStyle/>
        <a:p>
          <a:endParaRPr lang="en-US"/>
        </a:p>
      </dgm:t>
    </dgm:pt>
    <dgm:pt modelId="{29BF1CC4-617C-459B-84A9-209A4E3EFAD3}" type="sibTrans" cxnId="{FB314693-A5F2-447F-A626-60F7F7A57F3A}">
      <dgm:prSet/>
      <dgm:spPr/>
      <dgm:t>
        <a:bodyPr/>
        <a:lstStyle/>
        <a:p>
          <a:endParaRPr lang="en-US"/>
        </a:p>
      </dgm:t>
    </dgm:pt>
    <dgm:pt modelId="{BFC57D2C-5FFF-4DE3-92AE-1E2E42ABB637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Text</a:t>
          </a:r>
          <a:endParaRPr lang="en-US" dirty="0"/>
        </a:p>
      </dgm:t>
    </dgm:pt>
    <dgm:pt modelId="{E8248B27-5C9F-4CD9-97D3-871047409421}" type="parTrans" cxnId="{B281155B-C660-41C7-923E-C62223962E96}">
      <dgm:prSet/>
      <dgm:spPr/>
      <dgm:t>
        <a:bodyPr/>
        <a:lstStyle/>
        <a:p>
          <a:endParaRPr lang="en-US"/>
        </a:p>
      </dgm:t>
    </dgm:pt>
    <dgm:pt modelId="{F7CB95B8-3404-4F8E-B095-AE9DC7A0329A}" type="sibTrans" cxnId="{B281155B-C660-41C7-923E-C62223962E96}">
      <dgm:prSet/>
      <dgm:spPr/>
      <dgm:t>
        <a:bodyPr/>
        <a:lstStyle/>
        <a:p>
          <a:endParaRPr lang="en-US"/>
        </a:p>
      </dgm:t>
    </dgm:pt>
    <dgm:pt modelId="{5D4EE2F6-133D-42A6-99AC-43E17B2CD947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Text</a:t>
          </a:r>
          <a:endParaRPr lang="en-US" dirty="0">
            <a:solidFill>
              <a:schemeClr val="tx1"/>
            </a:solidFill>
          </a:endParaRPr>
        </a:p>
      </dgm:t>
    </dgm:pt>
    <dgm:pt modelId="{180458A5-6A2B-4F30-BD75-94DF5D69C057}" type="parTrans" cxnId="{39D60952-4EFE-4EC5-BBF1-BFB15CA3009D}">
      <dgm:prSet/>
      <dgm:spPr/>
      <dgm:t>
        <a:bodyPr/>
        <a:lstStyle/>
        <a:p>
          <a:endParaRPr lang="en-US"/>
        </a:p>
      </dgm:t>
    </dgm:pt>
    <dgm:pt modelId="{91089287-51D1-4F08-9C2D-06241E7BED94}" type="sibTrans" cxnId="{39D60952-4EFE-4EC5-BBF1-BFB15CA3009D}">
      <dgm:prSet/>
      <dgm:spPr/>
      <dgm:t>
        <a:bodyPr/>
        <a:lstStyle/>
        <a:p>
          <a:endParaRPr lang="en-US"/>
        </a:p>
      </dgm:t>
    </dgm:pt>
    <dgm:pt modelId="{920812D5-81C5-4B8E-A32E-E3679969427C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Text</a:t>
          </a:r>
          <a:endParaRPr lang="en-US" dirty="0">
            <a:solidFill>
              <a:schemeClr val="bg1"/>
            </a:solidFill>
          </a:endParaRPr>
        </a:p>
      </dgm:t>
    </dgm:pt>
    <dgm:pt modelId="{324AEFE6-2495-4556-A56E-96977CF88C7F}" type="parTrans" cxnId="{FE5792BB-4810-4E0B-9EF1-E657902CAE61}">
      <dgm:prSet/>
      <dgm:spPr/>
      <dgm:t>
        <a:bodyPr/>
        <a:lstStyle/>
        <a:p>
          <a:endParaRPr lang="en-US"/>
        </a:p>
      </dgm:t>
    </dgm:pt>
    <dgm:pt modelId="{B33A800B-D36A-4F5A-AAC5-2851C19F654A}" type="sibTrans" cxnId="{FE5792BB-4810-4E0B-9EF1-E657902CAE61}">
      <dgm:prSet/>
      <dgm:spPr/>
      <dgm:t>
        <a:bodyPr/>
        <a:lstStyle/>
        <a:p>
          <a:endParaRPr lang="en-US"/>
        </a:p>
      </dgm:t>
    </dgm:pt>
    <dgm:pt modelId="{030C4D7B-C351-45FD-A04B-E65FB86620AB}" type="pres">
      <dgm:prSet presAssocID="{4CBE3B3B-0D2F-4366-A8E2-769EBEFFF7A2}" presName="Name0" presStyleCnt="0">
        <dgm:presLayoutVars>
          <dgm:chMax val="7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3B58C1-8489-4358-89BD-DAC26EA3C2CA}" type="pres">
      <dgm:prSet presAssocID="{4CBE3B3B-0D2F-4366-A8E2-769EBEFFF7A2}" presName="comp1" presStyleCnt="0"/>
      <dgm:spPr/>
    </dgm:pt>
    <dgm:pt modelId="{CE891B76-EAA2-41F1-8D08-60884C40EC7F}" type="pres">
      <dgm:prSet presAssocID="{4CBE3B3B-0D2F-4366-A8E2-769EBEFFF7A2}" presName="circle1" presStyleLbl="node1" presStyleIdx="0" presStyleCnt="4"/>
      <dgm:spPr/>
      <dgm:t>
        <a:bodyPr/>
        <a:lstStyle/>
        <a:p>
          <a:endParaRPr lang="en-US"/>
        </a:p>
      </dgm:t>
    </dgm:pt>
    <dgm:pt modelId="{A42E986D-E0E2-4F28-A228-BFD98C2CC507}" type="pres">
      <dgm:prSet presAssocID="{4CBE3B3B-0D2F-4366-A8E2-769EBEFFF7A2}" presName="c1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1AB175-C42E-4683-8624-3AB67F34CC1C}" type="pres">
      <dgm:prSet presAssocID="{4CBE3B3B-0D2F-4366-A8E2-769EBEFFF7A2}" presName="comp2" presStyleCnt="0"/>
      <dgm:spPr/>
    </dgm:pt>
    <dgm:pt modelId="{CEADFECE-BDCB-4F85-8CCA-FFFDB33D040C}" type="pres">
      <dgm:prSet presAssocID="{4CBE3B3B-0D2F-4366-A8E2-769EBEFFF7A2}" presName="circle2" presStyleLbl="node1" presStyleIdx="1" presStyleCnt="4"/>
      <dgm:spPr/>
      <dgm:t>
        <a:bodyPr/>
        <a:lstStyle/>
        <a:p>
          <a:endParaRPr lang="en-US"/>
        </a:p>
      </dgm:t>
    </dgm:pt>
    <dgm:pt modelId="{C6489B5C-7DA8-47ED-A82F-19E01008D8DB}" type="pres">
      <dgm:prSet presAssocID="{4CBE3B3B-0D2F-4366-A8E2-769EBEFFF7A2}" presName="c2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211E38-2F1D-43F4-B2D5-3A6914C792EB}" type="pres">
      <dgm:prSet presAssocID="{4CBE3B3B-0D2F-4366-A8E2-769EBEFFF7A2}" presName="comp3" presStyleCnt="0"/>
      <dgm:spPr/>
    </dgm:pt>
    <dgm:pt modelId="{4B69748E-7362-4D18-8581-7B26B2864CBA}" type="pres">
      <dgm:prSet presAssocID="{4CBE3B3B-0D2F-4366-A8E2-769EBEFFF7A2}" presName="circle3" presStyleLbl="node1" presStyleIdx="2" presStyleCnt="4"/>
      <dgm:spPr/>
      <dgm:t>
        <a:bodyPr/>
        <a:lstStyle/>
        <a:p>
          <a:endParaRPr lang="en-US"/>
        </a:p>
      </dgm:t>
    </dgm:pt>
    <dgm:pt modelId="{C9D68422-8496-409D-84CE-A21C831760B9}" type="pres">
      <dgm:prSet presAssocID="{4CBE3B3B-0D2F-4366-A8E2-769EBEFFF7A2}" presName="c3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D3FD15-EA44-49DE-B56A-FE60F78B04A4}" type="pres">
      <dgm:prSet presAssocID="{4CBE3B3B-0D2F-4366-A8E2-769EBEFFF7A2}" presName="comp4" presStyleCnt="0"/>
      <dgm:spPr/>
    </dgm:pt>
    <dgm:pt modelId="{88A51D48-D6B8-4E68-BA5D-ECB86946C630}" type="pres">
      <dgm:prSet presAssocID="{4CBE3B3B-0D2F-4366-A8E2-769EBEFFF7A2}" presName="circle4" presStyleLbl="node1" presStyleIdx="3" presStyleCnt="4"/>
      <dgm:spPr/>
      <dgm:t>
        <a:bodyPr/>
        <a:lstStyle/>
        <a:p>
          <a:endParaRPr lang="en-US"/>
        </a:p>
      </dgm:t>
    </dgm:pt>
    <dgm:pt modelId="{F53B5545-D107-417D-B953-8950775B0DEF}" type="pres">
      <dgm:prSet presAssocID="{4CBE3B3B-0D2F-4366-A8E2-769EBEFFF7A2}" presName="c4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83BCC5C-EE6F-4AE7-9698-B8AB41B6A07A}" type="presOf" srcId="{920812D5-81C5-4B8E-A32E-E3679969427C}" destId="{88A51D48-D6B8-4E68-BA5D-ECB86946C630}" srcOrd="0" destOrd="0" presId="urn:microsoft.com/office/officeart/2005/8/layout/venn2"/>
    <dgm:cxn modelId="{FB314693-A5F2-447F-A626-60F7F7A57F3A}" srcId="{4CBE3B3B-0D2F-4366-A8E2-769EBEFFF7A2}" destId="{C944FEC1-A62D-4536-B28A-844DDA1C596E}" srcOrd="0" destOrd="0" parTransId="{F88A8C12-B222-46C2-9A23-742F77330D33}" sibTransId="{29BF1CC4-617C-459B-84A9-209A4E3EFAD3}"/>
    <dgm:cxn modelId="{B281155B-C660-41C7-923E-C62223962E96}" srcId="{4CBE3B3B-0D2F-4366-A8E2-769EBEFFF7A2}" destId="{BFC57D2C-5FFF-4DE3-92AE-1E2E42ABB637}" srcOrd="1" destOrd="0" parTransId="{E8248B27-5C9F-4CD9-97D3-871047409421}" sibTransId="{F7CB95B8-3404-4F8E-B095-AE9DC7A0329A}"/>
    <dgm:cxn modelId="{B165F501-4151-4C59-855D-A5A9EB2D36ED}" type="presOf" srcId="{4CBE3B3B-0D2F-4366-A8E2-769EBEFFF7A2}" destId="{030C4D7B-C351-45FD-A04B-E65FB86620AB}" srcOrd="0" destOrd="0" presId="urn:microsoft.com/office/officeart/2005/8/layout/venn2"/>
    <dgm:cxn modelId="{67A49807-F858-4E62-82A7-62D3982DAC06}" type="presOf" srcId="{5D4EE2F6-133D-42A6-99AC-43E17B2CD947}" destId="{C9D68422-8496-409D-84CE-A21C831760B9}" srcOrd="1" destOrd="0" presId="urn:microsoft.com/office/officeart/2005/8/layout/venn2"/>
    <dgm:cxn modelId="{FE5792BB-4810-4E0B-9EF1-E657902CAE61}" srcId="{4CBE3B3B-0D2F-4366-A8E2-769EBEFFF7A2}" destId="{920812D5-81C5-4B8E-A32E-E3679969427C}" srcOrd="3" destOrd="0" parTransId="{324AEFE6-2495-4556-A56E-96977CF88C7F}" sibTransId="{B33A800B-D36A-4F5A-AAC5-2851C19F654A}"/>
    <dgm:cxn modelId="{5BB8D45D-A7A3-46D9-A651-7CD46D1DDA63}" type="presOf" srcId="{C944FEC1-A62D-4536-B28A-844DDA1C596E}" destId="{CE891B76-EAA2-41F1-8D08-60884C40EC7F}" srcOrd="0" destOrd="0" presId="urn:microsoft.com/office/officeart/2005/8/layout/venn2"/>
    <dgm:cxn modelId="{A2BC1939-03D0-4023-A484-D28A5C2F82E2}" type="presOf" srcId="{BFC57D2C-5FFF-4DE3-92AE-1E2E42ABB637}" destId="{C6489B5C-7DA8-47ED-A82F-19E01008D8DB}" srcOrd="1" destOrd="0" presId="urn:microsoft.com/office/officeart/2005/8/layout/venn2"/>
    <dgm:cxn modelId="{705C9679-ED12-4292-B24E-0FA21C811EA7}" type="presOf" srcId="{5D4EE2F6-133D-42A6-99AC-43E17B2CD947}" destId="{4B69748E-7362-4D18-8581-7B26B2864CBA}" srcOrd="0" destOrd="0" presId="urn:microsoft.com/office/officeart/2005/8/layout/venn2"/>
    <dgm:cxn modelId="{3944ED83-5CB4-4453-BBEE-288421D0F4DC}" type="presOf" srcId="{C944FEC1-A62D-4536-B28A-844DDA1C596E}" destId="{A42E986D-E0E2-4F28-A228-BFD98C2CC507}" srcOrd="1" destOrd="0" presId="urn:microsoft.com/office/officeart/2005/8/layout/venn2"/>
    <dgm:cxn modelId="{39D60952-4EFE-4EC5-BBF1-BFB15CA3009D}" srcId="{4CBE3B3B-0D2F-4366-A8E2-769EBEFFF7A2}" destId="{5D4EE2F6-133D-42A6-99AC-43E17B2CD947}" srcOrd="2" destOrd="0" parTransId="{180458A5-6A2B-4F30-BD75-94DF5D69C057}" sibTransId="{91089287-51D1-4F08-9C2D-06241E7BED94}"/>
    <dgm:cxn modelId="{7EEE7110-08AD-4629-9616-FDEC2CE7C75C}" type="presOf" srcId="{BFC57D2C-5FFF-4DE3-92AE-1E2E42ABB637}" destId="{CEADFECE-BDCB-4F85-8CCA-FFFDB33D040C}" srcOrd="0" destOrd="0" presId="urn:microsoft.com/office/officeart/2005/8/layout/venn2"/>
    <dgm:cxn modelId="{C4698014-37B2-4C10-A012-F15E6254CD6F}" type="presOf" srcId="{920812D5-81C5-4B8E-A32E-E3679969427C}" destId="{F53B5545-D107-417D-B953-8950775B0DEF}" srcOrd="1" destOrd="0" presId="urn:microsoft.com/office/officeart/2005/8/layout/venn2"/>
    <dgm:cxn modelId="{F625E9FA-C141-489C-AEDD-74C1A8ACB784}" type="presParOf" srcId="{030C4D7B-C351-45FD-A04B-E65FB86620AB}" destId="{E53B58C1-8489-4358-89BD-DAC26EA3C2CA}" srcOrd="0" destOrd="0" presId="urn:microsoft.com/office/officeart/2005/8/layout/venn2"/>
    <dgm:cxn modelId="{DDB12018-73F4-4E82-9648-0A1CF759F9EE}" type="presParOf" srcId="{E53B58C1-8489-4358-89BD-DAC26EA3C2CA}" destId="{CE891B76-EAA2-41F1-8D08-60884C40EC7F}" srcOrd="0" destOrd="0" presId="urn:microsoft.com/office/officeart/2005/8/layout/venn2"/>
    <dgm:cxn modelId="{DAA909B7-8C33-45CF-93FC-4275A3E1B4FE}" type="presParOf" srcId="{E53B58C1-8489-4358-89BD-DAC26EA3C2CA}" destId="{A42E986D-E0E2-4F28-A228-BFD98C2CC507}" srcOrd="1" destOrd="0" presId="urn:microsoft.com/office/officeart/2005/8/layout/venn2"/>
    <dgm:cxn modelId="{D5039767-4FFA-4A5A-A3D7-BB76E66330A8}" type="presParOf" srcId="{030C4D7B-C351-45FD-A04B-E65FB86620AB}" destId="{801AB175-C42E-4683-8624-3AB67F34CC1C}" srcOrd="1" destOrd="0" presId="urn:microsoft.com/office/officeart/2005/8/layout/venn2"/>
    <dgm:cxn modelId="{1158E92D-15FF-4084-BCF8-74ABB5DC80D6}" type="presParOf" srcId="{801AB175-C42E-4683-8624-3AB67F34CC1C}" destId="{CEADFECE-BDCB-4F85-8CCA-FFFDB33D040C}" srcOrd="0" destOrd="0" presId="urn:microsoft.com/office/officeart/2005/8/layout/venn2"/>
    <dgm:cxn modelId="{8811D571-AF58-4943-A2CB-3E0FF449AA4F}" type="presParOf" srcId="{801AB175-C42E-4683-8624-3AB67F34CC1C}" destId="{C6489B5C-7DA8-47ED-A82F-19E01008D8DB}" srcOrd="1" destOrd="0" presId="urn:microsoft.com/office/officeart/2005/8/layout/venn2"/>
    <dgm:cxn modelId="{31CC597F-D938-4743-9AA6-AC24566B37B2}" type="presParOf" srcId="{030C4D7B-C351-45FD-A04B-E65FB86620AB}" destId="{B1211E38-2F1D-43F4-B2D5-3A6914C792EB}" srcOrd="2" destOrd="0" presId="urn:microsoft.com/office/officeart/2005/8/layout/venn2"/>
    <dgm:cxn modelId="{CFFED5AD-3EF3-4586-A998-D553424DAE91}" type="presParOf" srcId="{B1211E38-2F1D-43F4-B2D5-3A6914C792EB}" destId="{4B69748E-7362-4D18-8581-7B26B2864CBA}" srcOrd="0" destOrd="0" presId="urn:microsoft.com/office/officeart/2005/8/layout/venn2"/>
    <dgm:cxn modelId="{26755B34-6BB8-4097-8E4B-EA1B9C900C09}" type="presParOf" srcId="{B1211E38-2F1D-43F4-B2D5-3A6914C792EB}" destId="{C9D68422-8496-409D-84CE-A21C831760B9}" srcOrd="1" destOrd="0" presId="urn:microsoft.com/office/officeart/2005/8/layout/venn2"/>
    <dgm:cxn modelId="{F91A1DBF-63D8-4D13-913F-057810BE9817}" type="presParOf" srcId="{030C4D7B-C351-45FD-A04B-E65FB86620AB}" destId="{19D3FD15-EA44-49DE-B56A-FE60F78B04A4}" srcOrd="3" destOrd="0" presId="urn:microsoft.com/office/officeart/2005/8/layout/venn2"/>
    <dgm:cxn modelId="{DE25289E-0557-452F-BDA3-B88896A66557}" type="presParOf" srcId="{19D3FD15-EA44-49DE-B56A-FE60F78B04A4}" destId="{88A51D48-D6B8-4E68-BA5D-ECB86946C630}" srcOrd="0" destOrd="0" presId="urn:microsoft.com/office/officeart/2005/8/layout/venn2"/>
    <dgm:cxn modelId="{CC75657D-BE40-406D-ACD0-2512FFA1915B}" type="presParOf" srcId="{19D3FD15-EA44-49DE-B56A-FE60F78B04A4}" destId="{F53B5545-D107-417D-B953-8950775B0DEF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5656F4-A680-42C7-86CB-EEA2DBAB1D81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A71C42-3219-4893-B6F4-74F8EA457C05}">
      <dgm:prSet phldrT="[Text]"/>
      <dgm:spPr/>
      <dgm:t>
        <a:bodyPr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 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0881678-DBDF-43D5-A6B2-85466B077D0A}" type="parTrans" cxnId="{FB26A6EF-9754-4E2D-A3B4-16701E55C0E5}">
      <dgm:prSet/>
      <dgm:spPr/>
      <dgm:t>
        <a:bodyPr/>
        <a:lstStyle/>
        <a:p>
          <a:endParaRPr lang="en-US"/>
        </a:p>
      </dgm:t>
    </dgm:pt>
    <dgm:pt modelId="{CAA4D236-ABC5-4B4F-9EC7-72A3DBF50DC8}" type="sibTrans" cxnId="{FB26A6EF-9754-4E2D-A3B4-16701E55C0E5}">
      <dgm:prSet/>
      <dgm:spPr/>
      <dgm:t>
        <a:bodyPr/>
        <a:lstStyle/>
        <a:p>
          <a:endParaRPr lang="en-US"/>
        </a:p>
      </dgm:t>
    </dgm:pt>
    <dgm:pt modelId="{8944EC03-18A6-4E1A-9272-BF99C8BA5109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>
            <a:solidFill>
              <a:schemeClr val="tx1"/>
            </a:solidFill>
          </a:endParaRPr>
        </a:p>
      </dgm:t>
    </dgm:pt>
    <dgm:pt modelId="{3DCB6D3D-6A01-4EEA-9F47-F5DE9F306A86}" type="parTrans" cxnId="{838C7815-356B-4773-88E1-572418657C16}">
      <dgm:prSet/>
      <dgm:spPr/>
      <dgm:t>
        <a:bodyPr/>
        <a:lstStyle/>
        <a:p>
          <a:endParaRPr lang="en-US"/>
        </a:p>
      </dgm:t>
    </dgm:pt>
    <dgm:pt modelId="{386B24C5-B6EF-4A9F-9B12-C475793D367A}" type="sibTrans" cxnId="{838C7815-356B-4773-88E1-572418657C16}">
      <dgm:prSet/>
      <dgm:spPr/>
      <dgm:t>
        <a:bodyPr/>
        <a:lstStyle/>
        <a:p>
          <a:endParaRPr lang="en-US"/>
        </a:p>
      </dgm:t>
    </dgm:pt>
    <dgm:pt modelId="{2F49C80E-FFD2-4CCD-AD57-7A41B8F9D310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56EE7001-598C-4E4D-B087-163C2D2E9C48}" type="parTrans" cxnId="{5BAE0289-96CC-4869-9CA2-392EF0CA703E}">
      <dgm:prSet/>
      <dgm:spPr/>
      <dgm:t>
        <a:bodyPr/>
        <a:lstStyle/>
        <a:p>
          <a:endParaRPr lang="en-US"/>
        </a:p>
      </dgm:t>
    </dgm:pt>
    <dgm:pt modelId="{067CA9E9-6683-4907-832A-CE82081BBD2D}" type="sibTrans" cxnId="{5BAE0289-96CC-4869-9CA2-392EF0CA703E}">
      <dgm:prSet/>
      <dgm:spPr/>
      <dgm:t>
        <a:bodyPr/>
        <a:lstStyle/>
        <a:p>
          <a:endParaRPr lang="en-US"/>
        </a:p>
      </dgm:t>
    </dgm:pt>
    <dgm:pt modelId="{4C9D2638-9080-4C96-96B0-964AED9A608F}">
      <dgm:prSet phldrT="[Text]"/>
      <dgm:spPr/>
      <dgm:t>
        <a:bodyPr anchor="ctr" anchorCtr="0"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0D8638B-2746-40CB-8E37-8A0D155EA623}" type="parTrans" cxnId="{AEC3F6AD-AA72-4E83-B1D1-77078ACFB46E}">
      <dgm:prSet/>
      <dgm:spPr/>
      <dgm:t>
        <a:bodyPr/>
        <a:lstStyle/>
        <a:p>
          <a:endParaRPr lang="en-US"/>
        </a:p>
      </dgm:t>
    </dgm:pt>
    <dgm:pt modelId="{A5C63EAD-DC14-4E5A-ADBB-DA5D9BF38E46}" type="sibTrans" cxnId="{AEC3F6AD-AA72-4E83-B1D1-77078ACFB46E}">
      <dgm:prSet/>
      <dgm:spPr/>
      <dgm:t>
        <a:bodyPr/>
        <a:lstStyle/>
        <a:p>
          <a:endParaRPr lang="en-US"/>
        </a:p>
      </dgm:t>
    </dgm:pt>
    <dgm:pt modelId="{6895C18C-E6DF-46F4-9A1E-80F3EDF53513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4F3A86BE-F2CE-4786-85EA-B99765FFA0E6}" type="parTrans" cxnId="{8C9F0C96-39DF-4C2C-809A-3041E3FD1843}">
      <dgm:prSet/>
      <dgm:spPr/>
      <dgm:t>
        <a:bodyPr/>
        <a:lstStyle/>
        <a:p>
          <a:endParaRPr lang="en-US"/>
        </a:p>
      </dgm:t>
    </dgm:pt>
    <dgm:pt modelId="{62A1DF3A-7829-4A24-880B-EDCF161C4FEF}" type="sibTrans" cxnId="{8C9F0C96-39DF-4C2C-809A-3041E3FD1843}">
      <dgm:prSet/>
      <dgm:spPr/>
      <dgm:t>
        <a:bodyPr/>
        <a:lstStyle/>
        <a:p>
          <a:endParaRPr lang="en-US"/>
        </a:p>
      </dgm:t>
    </dgm:pt>
    <dgm:pt modelId="{A0AF4B7C-1F2F-4ED8-81C6-B9C647AADD6C}">
      <dgm:prSet phldrT="[Text]"/>
      <dgm:spPr/>
      <dgm:t>
        <a:bodyPr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E4021AE-34F8-4A51-9F7C-17ADCBDD7B37}" type="parTrans" cxnId="{E307EDAC-6DAB-4227-9272-D086EEA5E0BF}">
      <dgm:prSet/>
      <dgm:spPr/>
      <dgm:t>
        <a:bodyPr/>
        <a:lstStyle/>
        <a:p>
          <a:endParaRPr lang="en-US"/>
        </a:p>
      </dgm:t>
    </dgm:pt>
    <dgm:pt modelId="{4D0B5DDD-BBAC-46EC-A263-B2BEA9A6B7B2}" type="sibTrans" cxnId="{E307EDAC-6DAB-4227-9272-D086EEA5E0BF}">
      <dgm:prSet/>
      <dgm:spPr/>
      <dgm:t>
        <a:bodyPr/>
        <a:lstStyle/>
        <a:p>
          <a:endParaRPr lang="en-US"/>
        </a:p>
      </dgm:t>
    </dgm:pt>
    <dgm:pt modelId="{6DC0E718-F032-40AC-A27F-F92AB017D5A9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8DC8D4B5-7F1A-4469-93AD-C4D98B2092DD}" type="parTrans" cxnId="{B53D220B-0D17-4846-9B4A-0C61D015A9AC}">
      <dgm:prSet/>
      <dgm:spPr/>
      <dgm:t>
        <a:bodyPr/>
        <a:lstStyle/>
        <a:p>
          <a:endParaRPr lang="en-US"/>
        </a:p>
      </dgm:t>
    </dgm:pt>
    <dgm:pt modelId="{AE4D1B05-2575-40EE-A91B-A4ACB2D988A0}" type="sibTrans" cxnId="{B53D220B-0D17-4846-9B4A-0C61D015A9AC}">
      <dgm:prSet/>
      <dgm:spPr/>
      <dgm:t>
        <a:bodyPr/>
        <a:lstStyle/>
        <a:p>
          <a:endParaRPr lang="en-US"/>
        </a:p>
      </dgm:t>
    </dgm:pt>
    <dgm:pt modelId="{8E597B8F-1513-498C-A1ED-20663278CB22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C998A1C1-2CC6-4271-8FFC-0BA0FDDD3AF4}" type="parTrans" cxnId="{9AADE109-87EC-4992-8A7F-841685703F87}">
      <dgm:prSet/>
      <dgm:spPr/>
      <dgm:t>
        <a:bodyPr/>
        <a:lstStyle/>
        <a:p>
          <a:endParaRPr lang="en-US"/>
        </a:p>
      </dgm:t>
    </dgm:pt>
    <dgm:pt modelId="{207C2FDA-05D1-4F61-A014-AD13EA511398}" type="sibTrans" cxnId="{9AADE109-87EC-4992-8A7F-841685703F87}">
      <dgm:prSet/>
      <dgm:spPr/>
      <dgm:t>
        <a:bodyPr/>
        <a:lstStyle/>
        <a:p>
          <a:endParaRPr lang="en-US"/>
        </a:p>
      </dgm:t>
    </dgm:pt>
    <dgm:pt modelId="{1D539B60-ABE0-491F-A079-E006B5EBE62A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3D7EA539-65BC-44E5-9651-3C43795EFF73}" type="parTrans" cxnId="{FEAFF765-0B07-4BB5-94E3-A147D02CEA8F}">
      <dgm:prSet/>
      <dgm:spPr/>
      <dgm:t>
        <a:bodyPr/>
        <a:lstStyle/>
        <a:p>
          <a:endParaRPr lang="en-US"/>
        </a:p>
      </dgm:t>
    </dgm:pt>
    <dgm:pt modelId="{602CCFC2-BEC9-4828-8EB8-C8DD68C65483}" type="sibTrans" cxnId="{FEAFF765-0B07-4BB5-94E3-A147D02CEA8F}">
      <dgm:prSet/>
      <dgm:spPr/>
      <dgm:t>
        <a:bodyPr/>
        <a:lstStyle/>
        <a:p>
          <a:endParaRPr lang="en-US"/>
        </a:p>
      </dgm:t>
    </dgm:pt>
    <dgm:pt modelId="{B0C6B145-5225-4836-967E-EBFAE7FFC8D7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8FFEF312-C56A-4EC1-AADB-43C1A614305A}" type="parTrans" cxnId="{F93075DB-0467-4C35-84AC-C8764628E79C}">
      <dgm:prSet/>
      <dgm:spPr/>
      <dgm:t>
        <a:bodyPr/>
        <a:lstStyle/>
        <a:p>
          <a:endParaRPr lang="en-US"/>
        </a:p>
      </dgm:t>
    </dgm:pt>
    <dgm:pt modelId="{BAD62CBA-CDE5-4F46-9D0B-3BAE6D3CFEDD}" type="sibTrans" cxnId="{F93075DB-0467-4C35-84AC-C8764628E79C}">
      <dgm:prSet/>
      <dgm:spPr/>
      <dgm:t>
        <a:bodyPr/>
        <a:lstStyle/>
        <a:p>
          <a:endParaRPr lang="en-US"/>
        </a:p>
      </dgm:t>
    </dgm:pt>
    <dgm:pt modelId="{6721E0DC-C810-4B2D-AB3D-6951E8578A2D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FF9239B0-F04A-4AB8-9CDF-0DCC865CA07F}" type="parTrans" cxnId="{C5ED4B9C-1E9B-49AE-B6EF-2734C3A92D9C}">
      <dgm:prSet/>
      <dgm:spPr/>
      <dgm:t>
        <a:bodyPr/>
        <a:lstStyle/>
        <a:p>
          <a:endParaRPr lang="en-US"/>
        </a:p>
      </dgm:t>
    </dgm:pt>
    <dgm:pt modelId="{AE52D9DA-BD31-40AB-8D3F-E1B89C35B007}" type="sibTrans" cxnId="{C5ED4B9C-1E9B-49AE-B6EF-2734C3A92D9C}">
      <dgm:prSet/>
      <dgm:spPr/>
      <dgm:t>
        <a:bodyPr/>
        <a:lstStyle/>
        <a:p>
          <a:endParaRPr lang="en-US"/>
        </a:p>
      </dgm:t>
    </dgm:pt>
    <dgm:pt modelId="{1F49D73F-7EDD-4BBC-996A-92F452A40838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6AEF5541-9A9A-4334-ACCB-9AE196C0E578}" type="parTrans" cxnId="{0103D422-05C6-4FE4-A044-0A224330A1A1}">
      <dgm:prSet/>
      <dgm:spPr/>
      <dgm:t>
        <a:bodyPr/>
        <a:lstStyle/>
        <a:p>
          <a:endParaRPr lang="en-US"/>
        </a:p>
      </dgm:t>
    </dgm:pt>
    <dgm:pt modelId="{67C3BC10-BB08-4A00-B25D-A39D980BDA65}" type="sibTrans" cxnId="{0103D422-05C6-4FE4-A044-0A224330A1A1}">
      <dgm:prSet/>
      <dgm:spPr/>
      <dgm:t>
        <a:bodyPr/>
        <a:lstStyle/>
        <a:p>
          <a:endParaRPr lang="en-US"/>
        </a:p>
      </dgm:t>
    </dgm:pt>
    <dgm:pt modelId="{842965A9-1F75-4B3E-B493-AAF790F4A907}" type="pres">
      <dgm:prSet presAssocID="{255656F4-A680-42C7-86CB-EEA2DBAB1D8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EDAFF04-4C00-4B30-AF37-16AA5AC2D140}" type="pres">
      <dgm:prSet presAssocID="{F2A71C42-3219-4893-B6F4-74F8EA457C05}" presName="composite" presStyleCnt="0"/>
      <dgm:spPr/>
    </dgm:pt>
    <dgm:pt modelId="{E7B91E48-BDD2-49DA-9C8E-BA75AF848F42}" type="pres">
      <dgm:prSet presAssocID="{F2A71C42-3219-4893-B6F4-74F8EA457C05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6DD07B-F052-4C6B-BEEF-A88556A54D85}" type="pres">
      <dgm:prSet presAssocID="{F2A71C42-3219-4893-B6F4-74F8EA457C05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BFB0B7-DC91-40BC-AB7A-7B4565261E1A}" type="pres">
      <dgm:prSet presAssocID="{CAA4D236-ABC5-4B4F-9EC7-72A3DBF50DC8}" presName="space" presStyleCnt="0"/>
      <dgm:spPr/>
    </dgm:pt>
    <dgm:pt modelId="{E42FAA98-3149-4507-BD09-91C9BEB8ED84}" type="pres">
      <dgm:prSet presAssocID="{4C9D2638-9080-4C96-96B0-964AED9A608F}" presName="composite" presStyleCnt="0"/>
      <dgm:spPr/>
    </dgm:pt>
    <dgm:pt modelId="{444D9A2E-20CA-4256-906C-D8F701E0A55C}" type="pres">
      <dgm:prSet presAssocID="{4C9D2638-9080-4C96-96B0-964AED9A608F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E585AF-768E-4B52-8F8A-6214BC21C44F}" type="pres">
      <dgm:prSet presAssocID="{4C9D2638-9080-4C96-96B0-964AED9A608F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2D73FD-26D2-41DA-AA62-9530E6EBC3B6}" type="pres">
      <dgm:prSet presAssocID="{A5C63EAD-DC14-4E5A-ADBB-DA5D9BF38E46}" presName="space" presStyleCnt="0"/>
      <dgm:spPr/>
    </dgm:pt>
    <dgm:pt modelId="{144A8088-97E9-4830-B0DF-3B80702E4110}" type="pres">
      <dgm:prSet presAssocID="{A0AF4B7C-1F2F-4ED8-81C6-B9C647AADD6C}" presName="composite" presStyleCnt="0"/>
      <dgm:spPr/>
    </dgm:pt>
    <dgm:pt modelId="{D3749A26-848D-4DAC-805D-A376192A2E03}" type="pres">
      <dgm:prSet presAssocID="{A0AF4B7C-1F2F-4ED8-81C6-B9C647AADD6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E0F777-6B7C-421C-BCDA-925EFA6C2463}" type="pres">
      <dgm:prSet presAssocID="{A0AF4B7C-1F2F-4ED8-81C6-B9C647AADD6C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53D220B-0D17-4846-9B4A-0C61D015A9AC}" srcId="{A0AF4B7C-1F2F-4ED8-81C6-B9C647AADD6C}" destId="{6DC0E718-F032-40AC-A27F-F92AB017D5A9}" srcOrd="0" destOrd="0" parTransId="{8DC8D4B5-7F1A-4469-93AD-C4D98B2092DD}" sibTransId="{AE4D1B05-2575-40EE-A91B-A4ACB2D988A0}"/>
    <dgm:cxn modelId="{838C7815-356B-4773-88E1-572418657C16}" srcId="{F2A71C42-3219-4893-B6F4-74F8EA457C05}" destId="{8944EC03-18A6-4E1A-9272-BF99C8BA5109}" srcOrd="0" destOrd="0" parTransId="{3DCB6D3D-6A01-4EEA-9F47-F5DE9F306A86}" sibTransId="{386B24C5-B6EF-4A9F-9B12-C475793D367A}"/>
    <dgm:cxn modelId="{914AB8F9-73B6-433E-BF1D-4ECBC548656B}" type="presOf" srcId="{1F49D73F-7EDD-4BBC-996A-92F452A40838}" destId="{F2E0F777-6B7C-421C-BCDA-925EFA6C2463}" srcOrd="0" destOrd="2" presId="urn:microsoft.com/office/officeart/2005/8/layout/hList1"/>
    <dgm:cxn modelId="{8C9F0C96-39DF-4C2C-809A-3041E3FD1843}" srcId="{4C9D2638-9080-4C96-96B0-964AED9A608F}" destId="{6895C18C-E6DF-46F4-9A1E-80F3EDF53513}" srcOrd="0" destOrd="0" parTransId="{4F3A86BE-F2CE-4786-85EA-B99765FFA0E6}" sibTransId="{62A1DF3A-7829-4A24-880B-EDCF161C4FEF}"/>
    <dgm:cxn modelId="{9AADE109-87EC-4992-8A7F-841685703F87}" srcId="{F2A71C42-3219-4893-B6F4-74F8EA457C05}" destId="{8E597B8F-1513-498C-A1ED-20663278CB22}" srcOrd="2" destOrd="0" parTransId="{C998A1C1-2CC6-4271-8FFC-0BA0FDDD3AF4}" sibTransId="{207C2FDA-05D1-4F61-A014-AD13EA511398}"/>
    <dgm:cxn modelId="{6C764390-1F76-4CA6-8FED-5C5A55B05C3D}" type="presOf" srcId="{8944EC03-18A6-4E1A-9272-BF99C8BA5109}" destId="{3A6DD07B-F052-4C6B-BEEF-A88556A54D85}" srcOrd="0" destOrd="0" presId="urn:microsoft.com/office/officeart/2005/8/layout/hList1"/>
    <dgm:cxn modelId="{B8392E92-4E7A-4B92-95E5-5E074A73E17B}" type="presOf" srcId="{255656F4-A680-42C7-86CB-EEA2DBAB1D81}" destId="{842965A9-1F75-4B3E-B493-AAF790F4A907}" srcOrd="0" destOrd="0" presId="urn:microsoft.com/office/officeart/2005/8/layout/hList1"/>
    <dgm:cxn modelId="{AEC3F6AD-AA72-4E83-B1D1-77078ACFB46E}" srcId="{255656F4-A680-42C7-86CB-EEA2DBAB1D81}" destId="{4C9D2638-9080-4C96-96B0-964AED9A608F}" srcOrd="1" destOrd="0" parTransId="{90D8638B-2746-40CB-8E37-8A0D155EA623}" sibTransId="{A5C63EAD-DC14-4E5A-ADBB-DA5D9BF38E46}"/>
    <dgm:cxn modelId="{CAF795B9-27A5-4880-BE6F-4C04A6DFFE8A}" type="presOf" srcId="{A0AF4B7C-1F2F-4ED8-81C6-B9C647AADD6C}" destId="{D3749A26-848D-4DAC-805D-A376192A2E03}" srcOrd="0" destOrd="0" presId="urn:microsoft.com/office/officeart/2005/8/layout/hList1"/>
    <dgm:cxn modelId="{0C6B3318-B01C-44AB-AF57-554206EEA964}" type="presOf" srcId="{6895C18C-E6DF-46F4-9A1E-80F3EDF53513}" destId="{13E585AF-768E-4B52-8F8A-6214BC21C44F}" srcOrd="0" destOrd="0" presId="urn:microsoft.com/office/officeart/2005/8/layout/hList1"/>
    <dgm:cxn modelId="{92D9B30E-AB19-4A5B-9FE3-E16F4CD40A96}" type="presOf" srcId="{2F49C80E-FFD2-4CCD-AD57-7A41B8F9D310}" destId="{3A6DD07B-F052-4C6B-BEEF-A88556A54D85}" srcOrd="0" destOrd="1" presId="urn:microsoft.com/office/officeart/2005/8/layout/hList1"/>
    <dgm:cxn modelId="{E307EDAC-6DAB-4227-9272-D086EEA5E0BF}" srcId="{255656F4-A680-42C7-86CB-EEA2DBAB1D81}" destId="{A0AF4B7C-1F2F-4ED8-81C6-B9C647AADD6C}" srcOrd="2" destOrd="0" parTransId="{4E4021AE-34F8-4A51-9F7C-17ADCBDD7B37}" sibTransId="{4D0B5DDD-BBAC-46EC-A263-B2BEA9A6B7B2}"/>
    <dgm:cxn modelId="{0103D422-05C6-4FE4-A044-0A224330A1A1}" srcId="{A0AF4B7C-1F2F-4ED8-81C6-B9C647AADD6C}" destId="{1F49D73F-7EDD-4BBC-996A-92F452A40838}" srcOrd="2" destOrd="0" parTransId="{6AEF5541-9A9A-4334-ACCB-9AE196C0E578}" sibTransId="{67C3BC10-BB08-4A00-B25D-A39D980BDA65}"/>
    <dgm:cxn modelId="{5BAE0289-96CC-4869-9CA2-392EF0CA703E}" srcId="{F2A71C42-3219-4893-B6F4-74F8EA457C05}" destId="{2F49C80E-FFD2-4CCD-AD57-7A41B8F9D310}" srcOrd="1" destOrd="0" parTransId="{56EE7001-598C-4E4D-B087-163C2D2E9C48}" sibTransId="{067CA9E9-6683-4907-832A-CE82081BBD2D}"/>
    <dgm:cxn modelId="{99374694-053C-480D-8F5F-B4960B38E3E6}" type="presOf" srcId="{6DC0E718-F032-40AC-A27F-F92AB017D5A9}" destId="{F2E0F777-6B7C-421C-BCDA-925EFA6C2463}" srcOrd="0" destOrd="0" presId="urn:microsoft.com/office/officeart/2005/8/layout/hList1"/>
    <dgm:cxn modelId="{10C4B669-620C-4F7C-862E-05C156CD6624}" type="presOf" srcId="{4C9D2638-9080-4C96-96B0-964AED9A608F}" destId="{444D9A2E-20CA-4256-906C-D8F701E0A55C}" srcOrd="0" destOrd="0" presId="urn:microsoft.com/office/officeart/2005/8/layout/hList1"/>
    <dgm:cxn modelId="{3E9363BA-E491-4883-BA74-CB371200B4D2}" type="presOf" srcId="{8E597B8F-1513-498C-A1ED-20663278CB22}" destId="{3A6DD07B-F052-4C6B-BEEF-A88556A54D85}" srcOrd="0" destOrd="2" presId="urn:microsoft.com/office/officeart/2005/8/layout/hList1"/>
    <dgm:cxn modelId="{9F53606E-0514-438B-9340-4B2FDC02E62C}" type="presOf" srcId="{6721E0DC-C810-4B2D-AB3D-6951E8578A2D}" destId="{F2E0F777-6B7C-421C-BCDA-925EFA6C2463}" srcOrd="0" destOrd="1" presId="urn:microsoft.com/office/officeart/2005/8/layout/hList1"/>
    <dgm:cxn modelId="{F93075DB-0467-4C35-84AC-C8764628E79C}" srcId="{4C9D2638-9080-4C96-96B0-964AED9A608F}" destId="{B0C6B145-5225-4836-967E-EBFAE7FFC8D7}" srcOrd="2" destOrd="0" parTransId="{8FFEF312-C56A-4EC1-AADB-43C1A614305A}" sibTransId="{BAD62CBA-CDE5-4F46-9D0B-3BAE6D3CFEDD}"/>
    <dgm:cxn modelId="{FEAFF765-0B07-4BB5-94E3-A147D02CEA8F}" srcId="{4C9D2638-9080-4C96-96B0-964AED9A608F}" destId="{1D539B60-ABE0-491F-A079-E006B5EBE62A}" srcOrd="1" destOrd="0" parTransId="{3D7EA539-65BC-44E5-9651-3C43795EFF73}" sibTransId="{602CCFC2-BEC9-4828-8EB8-C8DD68C65483}"/>
    <dgm:cxn modelId="{C5ED4B9C-1E9B-49AE-B6EF-2734C3A92D9C}" srcId="{A0AF4B7C-1F2F-4ED8-81C6-B9C647AADD6C}" destId="{6721E0DC-C810-4B2D-AB3D-6951E8578A2D}" srcOrd="1" destOrd="0" parTransId="{FF9239B0-F04A-4AB8-9CDF-0DCC865CA07F}" sibTransId="{AE52D9DA-BD31-40AB-8D3F-E1B89C35B007}"/>
    <dgm:cxn modelId="{F714F648-73E7-4279-B6A6-9042E25A6A4F}" type="presOf" srcId="{1D539B60-ABE0-491F-A079-E006B5EBE62A}" destId="{13E585AF-768E-4B52-8F8A-6214BC21C44F}" srcOrd="0" destOrd="1" presId="urn:microsoft.com/office/officeart/2005/8/layout/hList1"/>
    <dgm:cxn modelId="{3FB0D1CA-7A7A-43EF-BC32-0F7A1E193BAA}" type="presOf" srcId="{F2A71C42-3219-4893-B6F4-74F8EA457C05}" destId="{E7B91E48-BDD2-49DA-9C8E-BA75AF848F42}" srcOrd="0" destOrd="0" presId="urn:microsoft.com/office/officeart/2005/8/layout/hList1"/>
    <dgm:cxn modelId="{7012C96F-683E-4639-95B3-210582A4740B}" type="presOf" srcId="{B0C6B145-5225-4836-967E-EBFAE7FFC8D7}" destId="{13E585AF-768E-4B52-8F8A-6214BC21C44F}" srcOrd="0" destOrd="2" presId="urn:microsoft.com/office/officeart/2005/8/layout/hList1"/>
    <dgm:cxn modelId="{FB26A6EF-9754-4E2D-A3B4-16701E55C0E5}" srcId="{255656F4-A680-42C7-86CB-EEA2DBAB1D81}" destId="{F2A71C42-3219-4893-B6F4-74F8EA457C05}" srcOrd="0" destOrd="0" parTransId="{70881678-DBDF-43D5-A6B2-85466B077D0A}" sibTransId="{CAA4D236-ABC5-4B4F-9EC7-72A3DBF50DC8}"/>
    <dgm:cxn modelId="{1889C05B-EBD6-4E2A-8311-0F1818052C5B}" type="presParOf" srcId="{842965A9-1F75-4B3E-B493-AAF790F4A907}" destId="{8EDAFF04-4C00-4B30-AF37-16AA5AC2D140}" srcOrd="0" destOrd="0" presId="urn:microsoft.com/office/officeart/2005/8/layout/hList1"/>
    <dgm:cxn modelId="{D8139A75-B8C8-467F-A98F-B507E2322E5B}" type="presParOf" srcId="{8EDAFF04-4C00-4B30-AF37-16AA5AC2D140}" destId="{E7B91E48-BDD2-49DA-9C8E-BA75AF848F42}" srcOrd="0" destOrd="0" presId="urn:microsoft.com/office/officeart/2005/8/layout/hList1"/>
    <dgm:cxn modelId="{B844AAB7-05D8-4826-A0A1-5CCC469A005E}" type="presParOf" srcId="{8EDAFF04-4C00-4B30-AF37-16AA5AC2D140}" destId="{3A6DD07B-F052-4C6B-BEEF-A88556A54D85}" srcOrd="1" destOrd="0" presId="urn:microsoft.com/office/officeart/2005/8/layout/hList1"/>
    <dgm:cxn modelId="{2F4BCDE5-94C6-4AD3-A0B9-7789DFD243F6}" type="presParOf" srcId="{842965A9-1F75-4B3E-B493-AAF790F4A907}" destId="{A3BFB0B7-DC91-40BC-AB7A-7B4565261E1A}" srcOrd="1" destOrd="0" presId="urn:microsoft.com/office/officeart/2005/8/layout/hList1"/>
    <dgm:cxn modelId="{A25E980B-66B0-4938-83C1-B8ECDD88480E}" type="presParOf" srcId="{842965A9-1F75-4B3E-B493-AAF790F4A907}" destId="{E42FAA98-3149-4507-BD09-91C9BEB8ED84}" srcOrd="2" destOrd="0" presId="urn:microsoft.com/office/officeart/2005/8/layout/hList1"/>
    <dgm:cxn modelId="{76158626-95AD-48B3-B2C0-B58334C7401D}" type="presParOf" srcId="{E42FAA98-3149-4507-BD09-91C9BEB8ED84}" destId="{444D9A2E-20CA-4256-906C-D8F701E0A55C}" srcOrd="0" destOrd="0" presId="urn:microsoft.com/office/officeart/2005/8/layout/hList1"/>
    <dgm:cxn modelId="{9510E59D-C107-4D8C-A232-AF419FDBD4EB}" type="presParOf" srcId="{E42FAA98-3149-4507-BD09-91C9BEB8ED84}" destId="{13E585AF-768E-4B52-8F8A-6214BC21C44F}" srcOrd="1" destOrd="0" presId="urn:microsoft.com/office/officeart/2005/8/layout/hList1"/>
    <dgm:cxn modelId="{542A9F69-AEB7-47DB-A408-E2C88C77C169}" type="presParOf" srcId="{842965A9-1F75-4B3E-B493-AAF790F4A907}" destId="{BB2D73FD-26D2-41DA-AA62-9530E6EBC3B6}" srcOrd="3" destOrd="0" presId="urn:microsoft.com/office/officeart/2005/8/layout/hList1"/>
    <dgm:cxn modelId="{4ABEE3E0-B43F-4F78-BE69-844B6C66681C}" type="presParOf" srcId="{842965A9-1F75-4B3E-B493-AAF790F4A907}" destId="{144A8088-97E9-4830-B0DF-3B80702E4110}" srcOrd="4" destOrd="0" presId="urn:microsoft.com/office/officeart/2005/8/layout/hList1"/>
    <dgm:cxn modelId="{0B634862-7B45-4ABE-A757-05C55F89FBCD}" type="presParOf" srcId="{144A8088-97E9-4830-B0DF-3B80702E4110}" destId="{D3749A26-848D-4DAC-805D-A376192A2E03}" srcOrd="0" destOrd="0" presId="urn:microsoft.com/office/officeart/2005/8/layout/hList1"/>
    <dgm:cxn modelId="{C9EBD50F-F45A-4D50-9CCA-E2AE3B3D1256}" type="presParOf" srcId="{144A8088-97E9-4830-B0DF-3B80702E4110}" destId="{F2E0F777-6B7C-421C-BCDA-925EFA6C2463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55656F4-A680-42C7-86CB-EEA2DBAB1D81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A71C42-3219-4893-B6F4-74F8EA457C05}">
      <dgm:prSet phldrT="[Text]"/>
      <dgm:spPr>
        <a:solidFill>
          <a:schemeClr val="accent1"/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 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70881678-DBDF-43D5-A6B2-85466B077D0A}" type="parTrans" cxnId="{FB26A6EF-9754-4E2D-A3B4-16701E55C0E5}">
      <dgm:prSet/>
      <dgm:spPr/>
      <dgm:t>
        <a:bodyPr/>
        <a:lstStyle/>
        <a:p>
          <a:endParaRPr lang="en-US"/>
        </a:p>
      </dgm:t>
    </dgm:pt>
    <dgm:pt modelId="{CAA4D236-ABC5-4B4F-9EC7-72A3DBF50DC8}" type="sibTrans" cxnId="{FB26A6EF-9754-4E2D-A3B4-16701E55C0E5}">
      <dgm:prSet/>
      <dgm:spPr/>
      <dgm:t>
        <a:bodyPr/>
        <a:lstStyle/>
        <a:p>
          <a:endParaRPr lang="en-US"/>
        </a:p>
      </dgm:t>
    </dgm:pt>
    <dgm:pt modelId="{8944EC03-18A6-4E1A-9272-BF99C8BA5109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>
            <a:solidFill>
              <a:schemeClr val="tx1"/>
            </a:solidFill>
          </a:endParaRPr>
        </a:p>
      </dgm:t>
    </dgm:pt>
    <dgm:pt modelId="{3DCB6D3D-6A01-4EEA-9F47-F5DE9F306A86}" type="parTrans" cxnId="{838C7815-356B-4773-88E1-572418657C16}">
      <dgm:prSet/>
      <dgm:spPr/>
      <dgm:t>
        <a:bodyPr/>
        <a:lstStyle/>
        <a:p>
          <a:endParaRPr lang="en-US"/>
        </a:p>
      </dgm:t>
    </dgm:pt>
    <dgm:pt modelId="{386B24C5-B6EF-4A9F-9B12-C475793D367A}" type="sibTrans" cxnId="{838C7815-356B-4773-88E1-572418657C16}">
      <dgm:prSet/>
      <dgm:spPr/>
      <dgm:t>
        <a:bodyPr/>
        <a:lstStyle/>
        <a:p>
          <a:endParaRPr lang="en-US"/>
        </a:p>
      </dgm:t>
    </dgm:pt>
    <dgm:pt modelId="{2F49C80E-FFD2-4CCD-AD57-7A41B8F9D310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56EE7001-598C-4E4D-B087-163C2D2E9C48}" type="parTrans" cxnId="{5BAE0289-96CC-4869-9CA2-392EF0CA703E}">
      <dgm:prSet/>
      <dgm:spPr/>
      <dgm:t>
        <a:bodyPr/>
        <a:lstStyle/>
        <a:p>
          <a:endParaRPr lang="en-US"/>
        </a:p>
      </dgm:t>
    </dgm:pt>
    <dgm:pt modelId="{067CA9E9-6683-4907-832A-CE82081BBD2D}" type="sibTrans" cxnId="{5BAE0289-96CC-4869-9CA2-392EF0CA703E}">
      <dgm:prSet/>
      <dgm:spPr/>
      <dgm:t>
        <a:bodyPr/>
        <a:lstStyle/>
        <a:p>
          <a:endParaRPr lang="en-US"/>
        </a:p>
      </dgm:t>
    </dgm:pt>
    <dgm:pt modelId="{4C9D2638-9080-4C96-96B0-964AED9A608F}">
      <dgm:prSet phldrT="[Text]"/>
      <dgm:spPr/>
      <dgm:t>
        <a:bodyPr anchor="ctr" anchorCtr="0"/>
        <a:lstStyle/>
        <a:p>
          <a:r>
            <a:rPr lang="en-US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b="1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0D8638B-2746-40CB-8E37-8A0D155EA623}" type="parTrans" cxnId="{AEC3F6AD-AA72-4E83-B1D1-77078ACFB46E}">
      <dgm:prSet/>
      <dgm:spPr/>
      <dgm:t>
        <a:bodyPr/>
        <a:lstStyle/>
        <a:p>
          <a:endParaRPr lang="en-US"/>
        </a:p>
      </dgm:t>
    </dgm:pt>
    <dgm:pt modelId="{A5C63EAD-DC14-4E5A-ADBB-DA5D9BF38E46}" type="sibTrans" cxnId="{AEC3F6AD-AA72-4E83-B1D1-77078ACFB46E}">
      <dgm:prSet/>
      <dgm:spPr/>
      <dgm:t>
        <a:bodyPr/>
        <a:lstStyle/>
        <a:p>
          <a:endParaRPr lang="en-US"/>
        </a:p>
      </dgm:t>
    </dgm:pt>
    <dgm:pt modelId="{6895C18C-E6DF-46F4-9A1E-80F3EDF53513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4F3A86BE-F2CE-4786-85EA-B99765FFA0E6}" type="parTrans" cxnId="{8C9F0C96-39DF-4C2C-809A-3041E3FD1843}">
      <dgm:prSet/>
      <dgm:spPr/>
      <dgm:t>
        <a:bodyPr/>
        <a:lstStyle/>
        <a:p>
          <a:endParaRPr lang="en-US"/>
        </a:p>
      </dgm:t>
    </dgm:pt>
    <dgm:pt modelId="{62A1DF3A-7829-4A24-880B-EDCF161C4FEF}" type="sibTrans" cxnId="{8C9F0C96-39DF-4C2C-809A-3041E3FD1843}">
      <dgm:prSet/>
      <dgm:spPr/>
      <dgm:t>
        <a:bodyPr/>
        <a:lstStyle/>
        <a:p>
          <a:endParaRPr lang="en-US"/>
        </a:p>
      </dgm:t>
    </dgm:pt>
    <dgm:pt modelId="{A0AF4B7C-1F2F-4ED8-81C6-B9C647AADD6C}">
      <dgm:prSet phldrT="[Text]"/>
      <dgm:spPr/>
      <dgm:t>
        <a:bodyPr/>
        <a:lstStyle/>
        <a:p>
          <a:r>
            <a:rPr lang="en-US" b="1" u="none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b="1" u="none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E4021AE-34F8-4A51-9F7C-17ADCBDD7B37}" type="parTrans" cxnId="{E307EDAC-6DAB-4227-9272-D086EEA5E0BF}">
      <dgm:prSet/>
      <dgm:spPr/>
      <dgm:t>
        <a:bodyPr/>
        <a:lstStyle/>
        <a:p>
          <a:endParaRPr lang="en-US"/>
        </a:p>
      </dgm:t>
    </dgm:pt>
    <dgm:pt modelId="{4D0B5DDD-BBAC-46EC-A263-B2BEA9A6B7B2}" type="sibTrans" cxnId="{E307EDAC-6DAB-4227-9272-D086EEA5E0BF}">
      <dgm:prSet/>
      <dgm:spPr/>
      <dgm:t>
        <a:bodyPr/>
        <a:lstStyle/>
        <a:p>
          <a:endParaRPr lang="en-US"/>
        </a:p>
      </dgm:t>
    </dgm:pt>
    <dgm:pt modelId="{6DC0E718-F032-40AC-A27F-F92AB017D5A9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8DC8D4B5-7F1A-4469-93AD-C4D98B2092DD}" type="parTrans" cxnId="{B53D220B-0D17-4846-9B4A-0C61D015A9AC}">
      <dgm:prSet/>
      <dgm:spPr/>
      <dgm:t>
        <a:bodyPr/>
        <a:lstStyle/>
        <a:p>
          <a:endParaRPr lang="en-US"/>
        </a:p>
      </dgm:t>
    </dgm:pt>
    <dgm:pt modelId="{AE4D1B05-2575-40EE-A91B-A4ACB2D988A0}" type="sibTrans" cxnId="{B53D220B-0D17-4846-9B4A-0C61D015A9AC}">
      <dgm:prSet/>
      <dgm:spPr/>
      <dgm:t>
        <a:bodyPr/>
        <a:lstStyle/>
        <a:p>
          <a:endParaRPr lang="en-US"/>
        </a:p>
      </dgm:t>
    </dgm:pt>
    <dgm:pt modelId="{8E597B8F-1513-498C-A1ED-20663278CB22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 anchor="ctr" anchorCtr="0"/>
        <a:lstStyle/>
        <a:p>
          <a:pPr algn="ctr"/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C998A1C1-2CC6-4271-8FFC-0BA0FDDD3AF4}" type="parTrans" cxnId="{9AADE109-87EC-4992-8A7F-841685703F87}">
      <dgm:prSet/>
      <dgm:spPr/>
      <dgm:t>
        <a:bodyPr/>
        <a:lstStyle/>
        <a:p>
          <a:endParaRPr lang="en-US"/>
        </a:p>
      </dgm:t>
    </dgm:pt>
    <dgm:pt modelId="{207C2FDA-05D1-4F61-A014-AD13EA511398}" type="sibTrans" cxnId="{9AADE109-87EC-4992-8A7F-841685703F87}">
      <dgm:prSet/>
      <dgm:spPr/>
      <dgm:t>
        <a:bodyPr/>
        <a:lstStyle/>
        <a:p>
          <a:endParaRPr lang="en-US"/>
        </a:p>
      </dgm:t>
    </dgm:pt>
    <dgm:pt modelId="{1D539B60-ABE0-491F-A079-E006B5EBE62A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3D7EA539-65BC-44E5-9651-3C43795EFF73}" type="parTrans" cxnId="{FEAFF765-0B07-4BB5-94E3-A147D02CEA8F}">
      <dgm:prSet/>
      <dgm:spPr/>
      <dgm:t>
        <a:bodyPr/>
        <a:lstStyle/>
        <a:p>
          <a:endParaRPr lang="en-US"/>
        </a:p>
      </dgm:t>
    </dgm:pt>
    <dgm:pt modelId="{602CCFC2-BEC9-4828-8EB8-C8DD68C65483}" type="sibTrans" cxnId="{FEAFF765-0B07-4BB5-94E3-A147D02CEA8F}">
      <dgm:prSet/>
      <dgm:spPr/>
      <dgm:t>
        <a:bodyPr/>
        <a:lstStyle/>
        <a:p>
          <a:endParaRPr lang="en-US"/>
        </a:p>
      </dgm:t>
    </dgm:pt>
    <dgm:pt modelId="{B0C6B145-5225-4836-967E-EBFAE7FFC8D7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8FFEF312-C56A-4EC1-AADB-43C1A614305A}" type="parTrans" cxnId="{F93075DB-0467-4C35-84AC-C8764628E79C}">
      <dgm:prSet/>
      <dgm:spPr/>
      <dgm:t>
        <a:bodyPr/>
        <a:lstStyle/>
        <a:p>
          <a:endParaRPr lang="en-US"/>
        </a:p>
      </dgm:t>
    </dgm:pt>
    <dgm:pt modelId="{BAD62CBA-CDE5-4F46-9D0B-3BAE6D3CFEDD}" type="sibTrans" cxnId="{F93075DB-0467-4C35-84AC-C8764628E79C}">
      <dgm:prSet/>
      <dgm:spPr/>
      <dgm:t>
        <a:bodyPr/>
        <a:lstStyle/>
        <a:p>
          <a:endParaRPr lang="en-US"/>
        </a:p>
      </dgm:t>
    </dgm:pt>
    <dgm:pt modelId="{6721E0DC-C810-4B2D-AB3D-6951E8578A2D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FF9239B0-F04A-4AB8-9CDF-0DCC865CA07F}" type="parTrans" cxnId="{C5ED4B9C-1E9B-49AE-B6EF-2734C3A92D9C}">
      <dgm:prSet/>
      <dgm:spPr/>
      <dgm:t>
        <a:bodyPr/>
        <a:lstStyle/>
        <a:p>
          <a:endParaRPr lang="en-US"/>
        </a:p>
      </dgm:t>
    </dgm:pt>
    <dgm:pt modelId="{AE52D9DA-BD31-40AB-8D3F-E1B89C35B007}" type="sibTrans" cxnId="{C5ED4B9C-1E9B-49AE-B6EF-2734C3A92D9C}">
      <dgm:prSet/>
      <dgm:spPr/>
      <dgm:t>
        <a:bodyPr/>
        <a:lstStyle/>
        <a:p>
          <a:endParaRPr lang="en-US"/>
        </a:p>
      </dgm:t>
    </dgm:pt>
    <dgm:pt modelId="{1F49D73F-7EDD-4BBC-996A-92F452A40838}">
      <dgm:prSet custT="1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20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dirty="0"/>
        </a:p>
      </dgm:t>
    </dgm:pt>
    <dgm:pt modelId="{6AEF5541-9A9A-4334-ACCB-9AE196C0E578}" type="parTrans" cxnId="{0103D422-05C6-4FE4-A044-0A224330A1A1}">
      <dgm:prSet/>
      <dgm:spPr/>
      <dgm:t>
        <a:bodyPr/>
        <a:lstStyle/>
        <a:p>
          <a:endParaRPr lang="en-US"/>
        </a:p>
      </dgm:t>
    </dgm:pt>
    <dgm:pt modelId="{67C3BC10-BB08-4A00-B25D-A39D980BDA65}" type="sibTrans" cxnId="{0103D422-05C6-4FE4-A044-0A224330A1A1}">
      <dgm:prSet/>
      <dgm:spPr/>
      <dgm:t>
        <a:bodyPr/>
        <a:lstStyle/>
        <a:p>
          <a:endParaRPr lang="en-US"/>
        </a:p>
      </dgm:t>
    </dgm:pt>
    <dgm:pt modelId="{842965A9-1F75-4B3E-B493-AAF790F4A907}" type="pres">
      <dgm:prSet presAssocID="{255656F4-A680-42C7-86CB-EEA2DBAB1D8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EDAFF04-4C00-4B30-AF37-16AA5AC2D140}" type="pres">
      <dgm:prSet presAssocID="{F2A71C42-3219-4893-B6F4-74F8EA457C05}" presName="composite" presStyleCnt="0"/>
      <dgm:spPr/>
    </dgm:pt>
    <dgm:pt modelId="{E7B91E48-BDD2-49DA-9C8E-BA75AF848F42}" type="pres">
      <dgm:prSet presAssocID="{F2A71C42-3219-4893-B6F4-74F8EA457C05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6DD07B-F052-4C6B-BEEF-A88556A54D85}" type="pres">
      <dgm:prSet presAssocID="{F2A71C42-3219-4893-B6F4-74F8EA457C05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BFB0B7-DC91-40BC-AB7A-7B4565261E1A}" type="pres">
      <dgm:prSet presAssocID="{CAA4D236-ABC5-4B4F-9EC7-72A3DBF50DC8}" presName="space" presStyleCnt="0"/>
      <dgm:spPr/>
    </dgm:pt>
    <dgm:pt modelId="{E42FAA98-3149-4507-BD09-91C9BEB8ED84}" type="pres">
      <dgm:prSet presAssocID="{4C9D2638-9080-4C96-96B0-964AED9A608F}" presName="composite" presStyleCnt="0"/>
      <dgm:spPr/>
    </dgm:pt>
    <dgm:pt modelId="{444D9A2E-20CA-4256-906C-D8F701E0A55C}" type="pres">
      <dgm:prSet presAssocID="{4C9D2638-9080-4C96-96B0-964AED9A608F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E585AF-768E-4B52-8F8A-6214BC21C44F}" type="pres">
      <dgm:prSet presAssocID="{4C9D2638-9080-4C96-96B0-964AED9A608F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2D73FD-26D2-41DA-AA62-9530E6EBC3B6}" type="pres">
      <dgm:prSet presAssocID="{A5C63EAD-DC14-4E5A-ADBB-DA5D9BF38E46}" presName="space" presStyleCnt="0"/>
      <dgm:spPr/>
    </dgm:pt>
    <dgm:pt modelId="{144A8088-97E9-4830-B0DF-3B80702E4110}" type="pres">
      <dgm:prSet presAssocID="{A0AF4B7C-1F2F-4ED8-81C6-B9C647AADD6C}" presName="composite" presStyleCnt="0"/>
      <dgm:spPr/>
    </dgm:pt>
    <dgm:pt modelId="{D3749A26-848D-4DAC-805D-A376192A2E03}" type="pres">
      <dgm:prSet presAssocID="{A0AF4B7C-1F2F-4ED8-81C6-B9C647AADD6C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E0F777-6B7C-421C-BCDA-925EFA6C2463}" type="pres">
      <dgm:prSet presAssocID="{A0AF4B7C-1F2F-4ED8-81C6-B9C647AADD6C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103D422-05C6-4FE4-A044-0A224330A1A1}" srcId="{A0AF4B7C-1F2F-4ED8-81C6-B9C647AADD6C}" destId="{1F49D73F-7EDD-4BBC-996A-92F452A40838}" srcOrd="2" destOrd="0" parTransId="{6AEF5541-9A9A-4334-ACCB-9AE196C0E578}" sibTransId="{67C3BC10-BB08-4A00-B25D-A39D980BDA65}"/>
    <dgm:cxn modelId="{76DE88F4-7207-40A5-9600-B93A7A667F3E}" type="presOf" srcId="{F2A71C42-3219-4893-B6F4-74F8EA457C05}" destId="{E7B91E48-BDD2-49DA-9C8E-BA75AF848F42}" srcOrd="0" destOrd="0" presId="urn:microsoft.com/office/officeart/2005/8/layout/hList1"/>
    <dgm:cxn modelId="{965AADF3-05CE-41A1-8442-86BCE51DDDD0}" type="presOf" srcId="{6895C18C-E6DF-46F4-9A1E-80F3EDF53513}" destId="{13E585AF-768E-4B52-8F8A-6214BC21C44F}" srcOrd="0" destOrd="0" presId="urn:microsoft.com/office/officeart/2005/8/layout/hList1"/>
    <dgm:cxn modelId="{70E3750D-E7B4-4E3E-AFF7-EEBCBA20CDC9}" type="presOf" srcId="{2F49C80E-FFD2-4CCD-AD57-7A41B8F9D310}" destId="{3A6DD07B-F052-4C6B-BEEF-A88556A54D85}" srcOrd="0" destOrd="1" presId="urn:microsoft.com/office/officeart/2005/8/layout/hList1"/>
    <dgm:cxn modelId="{9AADE109-87EC-4992-8A7F-841685703F87}" srcId="{F2A71C42-3219-4893-B6F4-74F8EA457C05}" destId="{8E597B8F-1513-498C-A1ED-20663278CB22}" srcOrd="2" destOrd="0" parTransId="{C998A1C1-2CC6-4271-8FFC-0BA0FDDD3AF4}" sibTransId="{207C2FDA-05D1-4F61-A014-AD13EA511398}"/>
    <dgm:cxn modelId="{B38F932E-1534-4DBC-ACA8-6E73D49B4723}" type="presOf" srcId="{1F49D73F-7EDD-4BBC-996A-92F452A40838}" destId="{F2E0F777-6B7C-421C-BCDA-925EFA6C2463}" srcOrd="0" destOrd="2" presId="urn:microsoft.com/office/officeart/2005/8/layout/hList1"/>
    <dgm:cxn modelId="{5BAE0289-96CC-4869-9CA2-392EF0CA703E}" srcId="{F2A71C42-3219-4893-B6F4-74F8EA457C05}" destId="{2F49C80E-FFD2-4CCD-AD57-7A41B8F9D310}" srcOrd="1" destOrd="0" parTransId="{56EE7001-598C-4E4D-B087-163C2D2E9C48}" sibTransId="{067CA9E9-6683-4907-832A-CE82081BBD2D}"/>
    <dgm:cxn modelId="{AEC3F6AD-AA72-4E83-B1D1-77078ACFB46E}" srcId="{255656F4-A680-42C7-86CB-EEA2DBAB1D81}" destId="{4C9D2638-9080-4C96-96B0-964AED9A608F}" srcOrd="1" destOrd="0" parTransId="{90D8638B-2746-40CB-8E37-8A0D155EA623}" sibTransId="{A5C63EAD-DC14-4E5A-ADBB-DA5D9BF38E46}"/>
    <dgm:cxn modelId="{332F5F26-DC87-4758-BC18-6803A076B4AF}" type="presOf" srcId="{4C9D2638-9080-4C96-96B0-964AED9A608F}" destId="{444D9A2E-20CA-4256-906C-D8F701E0A55C}" srcOrd="0" destOrd="0" presId="urn:microsoft.com/office/officeart/2005/8/layout/hList1"/>
    <dgm:cxn modelId="{026ED796-5E3E-4066-85C8-57ACF665C58C}" type="presOf" srcId="{8E597B8F-1513-498C-A1ED-20663278CB22}" destId="{3A6DD07B-F052-4C6B-BEEF-A88556A54D85}" srcOrd="0" destOrd="2" presId="urn:microsoft.com/office/officeart/2005/8/layout/hList1"/>
    <dgm:cxn modelId="{298469C6-AAA6-45D0-AADF-968378FB605D}" type="presOf" srcId="{B0C6B145-5225-4836-967E-EBFAE7FFC8D7}" destId="{13E585AF-768E-4B52-8F8A-6214BC21C44F}" srcOrd="0" destOrd="2" presId="urn:microsoft.com/office/officeart/2005/8/layout/hList1"/>
    <dgm:cxn modelId="{E307EDAC-6DAB-4227-9272-D086EEA5E0BF}" srcId="{255656F4-A680-42C7-86CB-EEA2DBAB1D81}" destId="{A0AF4B7C-1F2F-4ED8-81C6-B9C647AADD6C}" srcOrd="2" destOrd="0" parTransId="{4E4021AE-34F8-4A51-9F7C-17ADCBDD7B37}" sibTransId="{4D0B5DDD-BBAC-46EC-A263-B2BEA9A6B7B2}"/>
    <dgm:cxn modelId="{EFED0E18-A18D-4B3F-9471-48AF3195FDB8}" type="presOf" srcId="{6721E0DC-C810-4B2D-AB3D-6951E8578A2D}" destId="{F2E0F777-6B7C-421C-BCDA-925EFA6C2463}" srcOrd="0" destOrd="1" presId="urn:microsoft.com/office/officeart/2005/8/layout/hList1"/>
    <dgm:cxn modelId="{C5ED4B9C-1E9B-49AE-B6EF-2734C3A92D9C}" srcId="{A0AF4B7C-1F2F-4ED8-81C6-B9C647AADD6C}" destId="{6721E0DC-C810-4B2D-AB3D-6951E8578A2D}" srcOrd="1" destOrd="0" parTransId="{FF9239B0-F04A-4AB8-9CDF-0DCC865CA07F}" sibTransId="{AE52D9DA-BD31-40AB-8D3F-E1B89C35B007}"/>
    <dgm:cxn modelId="{838C7815-356B-4773-88E1-572418657C16}" srcId="{F2A71C42-3219-4893-B6F4-74F8EA457C05}" destId="{8944EC03-18A6-4E1A-9272-BF99C8BA5109}" srcOrd="0" destOrd="0" parTransId="{3DCB6D3D-6A01-4EEA-9F47-F5DE9F306A86}" sibTransId="{386B24C5-B6EF-4A9F-9B12-C475793D367A}"/>
    <dgm:cxn modelId="{E3AD1520-AED9-47E9-BE4F-7F0F5FEDA984}" type="presOf" srcId="{A0AF4B7C-1F2F-4ED8-81C6-B9C647AADD6C}" destId="{D3749A26-848D-4DAC-805D-A376192A2E03}" srcOrd="0" destOrd="0" presId="urn:microsoft.com/office/officeart/2005/8/layout/hList1"/>
    <dgm:cxn modelId="{DA5FE077-49BF-4BB2-944C-9DB39A6FC97E}" type="presOf" srcId="{6DC0E718-F032-40AC-A27F-F92AB017D5A9}" destId="{F2E0F777-6B7C-421C-BCDA-925EFA6C2463}" srcOrd="0" destOrd="0" presId="urn:microsoft.com/office/officeart/2005/8/layout/hList1"/>
    <dgm:cxn modelId="{FB26A6EF-9754-4E2D-A3B4-16701E55C0E5}" srcId="{255656F4-A680-42C7-86CB-EEA2DBAB1D81}" destId="{F2A71C42-3219-4893-B6F4-74F8EA457C05}" srcOrd="0" destOrd="0" parTransId="{70881678-DBDF-43D5-A6B2-85466B077D0A}" sibTransId="{CAA4D236-ABC5-4B4F-9EC7-72A3DBF50DC8}"/>
    <dgm:cxn modelId="{8C9F0C96-39DF-4C2C-809A-3041E3FD1843}" srcId="{4C9D2638-9080-4C96-96B0-964AED9A608F}" destId="{6895C18C-E6DF-46F4-9A1E-80F3EDF53513}" srcOrd="0" destOrd="0" parTransId="{4F3A86BE-F2CE-4786-85EA-B99765FFA0E6}" sibTransId="{62A1DF3A-7829-4A24-880B-EDCF161C4FEF}"/>
    <dgm:cxn modelId="{B53D220B-0D17-4846-9B4A-0C61D015A9AC}" srcId="{A0AF4B7C-1F2F-4ED8-81C6-B9C647AADD6C}" destId="{6DC0E718-F032-40AC-A27F-F92AB017D5A9}" srcOrd="0" destOrd="0" parTransId="{8DC8D4B5-7F1A-4469-93AD-C4D98B2092DD}" sibTransId="{AE4D1B05-2575-40EE-A91B-A4ACB2D988A0}"/>
    <dgm:cxn modelId="{F93075DB-0467-4C35-84AC-C8764628E79C}" srcId="{4C9D2638-9080-4C96-96B0-964AED9A608F}" destId="{B0C6B145-5225-4836-967E-EBFAE7FFC8D7}" srcOrd="2" destOrd="0" parTransId="{8FFEF312-C56A-4EC1-AADB-43C1A614305A}" sibTransId="{BAD62CBA-CDE5-4F46-9D0B-3BAE6D3CFEDD}"/>
    <dgm:cxn modelId="{58C52212-505E-4093-9933-22493A40094E}" type="presOf" srcId="{8944EC03-18A6-4E1A-9272-BF99C8BA5109}" destId="{3A6DD07B-F052-4C6B-BEEF-A88556A54D85}" srcOrd="0" destOrd="0" presId="urn:microsoft.com/office/officeart/2005/8/layout/hList1"/>
    <dgm:cxn modelId="{BC97F8E5-D9AF-4937-B2FE-02CB5E829E7E}" type="presOf" srcId="{255656F4-A680-42C7-86CB-EEA2DBAB1D81}" destId="{842965A9-1F75-4B3E-B493-AAF790F4A907}" srcOrd="0" destOrd="0" presId="urn:microsoft.com/office/officeart/2005/8/layout/hList1"/>
    <dgm:cxn modelId="{FEAFF765-0B07-4BB5-94E3-A147D02CEA8F}" srcId="{4C9D2638-9080-4C96-96B0-964AED9A608F}" destId="{1D539B60-ABE0-491F-A079-E006B5EBE62A}" srcOrd="1" destOrd="0" parTransId="{3D7EA539-65BC-44E5-9651-3C43795EFF73}" sibTransId="{602CCFC2-BEC9-4828-8EB8-C8DD68C65483}"/>
    <dgm:cxn modelId="{22AA357E-59AA-4AE8-B4CF-E88F09E88F6D}" type="presOf" srcId="{1D539B60-ABE0-491F-A079-E006B5EBE62A}" destId="{13E585AF-768E-4B52-8F8A-6214BC21C44F}" srcOrd="0" destOrd="1" presId="urn:microsoft.com/office/officeart/2005/8/layout/hList1"/>
    <dgm:cxn modelId="{8A6A1D82-8D71-41C0-8CDE-F96CE5BA4ABB}" type="presParOf" srcId="{842965A9-1F75-4B3E-B493-AAF790F4A907}" destId="{8EDAFF04-4C00-4B30-AF37-16AA5AC2D140}" srcOrd="0" destOrd="0" presId="urn:microsoft.com/office/officeart/2005/8/layout/hList1"/>
    <dgm:cxn modelId="{3E6E24F2-84FE-410E-A9FC-96EA012C95B2}" type="presParOf" srcId="{8EDAFF04-4C00-4B30-AF37-16AA5AC2D140}" destId="{E7B91E48-BDD2-49DA-9C8E-BA75AF848F42}" srcOrd="0" destOrd="0" presId="urn:microsoft.com/office/officeart/2005/8/layout/hList1"/>
    <dgm:cxn modelId="{BF7B2878-F175-4973-B858-68CA582C83D0}" type="presParOf" srcId="{8EDAFF04-4C00-4B30-AF37-16AA5AC2D140}" destId="{3A6DD07B-F052-4C6B-BEEF-A88556A54D85}" srcOrd="1" destOrd="0" presId="urn:microsoft.com/office/officeart/2005/8/layout/hList1"/>
    <dgm:cxn modelId="{1100117F-068B-4B1F-976D-8908AAC37853}" type="presParOf" srcId="{842965A9-1F75-4B3E-B493-AAF790F4A907}" destId="{A3BFB0B7-DC91-40BC-AB7A-7B4565261E1A}" srcOrd="1" destOrd="0" presId="urn:microsoft.com/office/officeart/2005/8/layout/hList1"/>
    <dgm:cxn modelId="{740DED0E-F036-46E8-A0A5-0D3F54DB7E18}" type="presParOf" srcId="{842965A9-1F75-4B3E-B493-AAF790F4A907}" destId="{E42FAA98-3149-4507-BD09-91C9BEB8ED84}" srcOrd="2" destOrd="0" presId="urn:microsoft.com/office/officeart/2005/8/layout/hList1"/>
    <dgm:cxn modelId="{8AC37E4E-90E6-40EA-8C1A-B07DEB458740}" type="presParOf" srcId="{E42FAA98-3149-4507-BD09-91C9BEB8ED84}" destId="{444D9A2E-20CA-4256-906C-D8F701E0A55C}" srcOrd="0" destOrd="0" presId="urn:microsoft.com/office/officeart/2005/8/layout/hList1"/>
    <dgm:cxn modelId="{765A38DF-69C2-4815-A638-FA4D33DA5959}" type="presParOf" srcId="{E42FAA98-3149-4507-BD09-91C9BEB8ED84}" destId="{13E585AF-768E-4B52-8F8A-6214BC21C44F}" srcOrd="1" destOrd="0" presId="urn:microsoft.com/office/officeart/2005/8/layout/hList1"/>
    <dgm:cxn modelId="{137FEA47-F782-48B5-9186-D5A804486270}" type="presParOf" srcId="{842965A9-1F75-4B3E-B493-AAF790F4A907}" destId="{BB2D73FD-26D2-41DA-AA62-9530E6EBC3B6}" srcOrd="3" destOrd="0" presId="urn:microsoft.com/office/officeart/2005/8/layout/hList1"/>
    <dgm:cxn modelId="{9C33C185-373C-4CBE-B213-2A6E641EC496}" type="presParOf" srcId="{842965A9-1F75-4B3E-B493-AAF790F4A907}" destId="{144A8088-97E9-4830-B0DF-3B80702E4110}" srcOrd="4" destOrd="0" presId="urn:microsoft.com/office/officeart/2005/8/layout/hList1"/>
    <dgm:cxn modelId="{DB3F08FE-E13C-4E88-88A8-08F812FB6208}" type="presParOf" srcId="{144A8088-97E9-4830-B0DF-3B80702E4110}" destId="{D3749A26-848D-4DAC-805D-A376192A2E03}" srcOrd="0" destOrd="0" presId="urn:microsoft.com/office/officeart/2005/8/layout/hList1"/>
    <dgm:cxn modelId="{139002E7-B760-433F-86AB-CA9BF3D76E94}" type="presParOf" srcId="{144A8088-97E9-4830-B0DF-3B80702E4110}" destId="{F2E0F777-6B7C-421C-BCDA-925EFA6C2463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EEA26A0-B76A-466B-852A-A2C741EA9112}" type="doc">
      <dgm:prSet loTypeId="urn:microsoft.com/office/officeart/2005/8/layout/h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77F91A-A0FE-4B96-8BB0-175FCD25F734}">
      <dgm:prSet phldrT="[Text]" custT="1"/>
      <dgm:spPr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sz="4000" b="0" dirty="0" smtClean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4000" b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24B7AC2-A6DD-42E7-A47B-95EADB09B4B8}" type="parTrans" cxnId="{975599C4-A132-4EBD-8E54-183B354ED0C2}">
      <dgm:prSet/>
      <dgm:spPr/>
      <dgm:t>
        <a:bodyPr/>
        <a:lstStyle/>
        <a:p>
          <a:endParaRPr lang="en-US" b="0"/>
        </a:p>
      </dgm:t>
    </dgm:pt>
    <dgm:pt modelId="{1904A704-F7B0-462E-9113-616322C5A6D3}" type="sibTrans" cxnId="{975599C4-A132-4EBD-8E54-183B354ED0C2}">
      <dgm:prSet/>
      <dgm:spPr/>
      <dgm:t>
        <a:bodyPr/>
        <a:lstStyle/>
        <a:p>
          <a:endParaRPr lang="en-US" b="0"/>
        </a:p>
      </dgm:t>
    </dgm:pt>
    <dgm:pt modelId="{5D0B8FCE-CAE9-487C-8706-1582494D6659}">
      <dgm:prSet phldrT="[Text]" custT="1"/>
      <dgm:spPr>
        <a:solidFill>
          <a:schemeClr val="accent1">
            <a:lumMod val="20000"/>
            <a:lumOff val="80000"/>
          </a:schemeClr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sz="3000" b="0" dirty="0" smtClean="0">
              <a:solidFill>
                <a:schemeClr val="tx1"/>
              </a:solidFill>
            </a:rPr>
            <a:t>Example Text</a:t>
          </a:r>
          <a:endParaRPr lang="en-US" sz="3000" b="0" dirty="0">
            <a:solidFill>
              <a:schemeClr val="tx1"/>
            </a:solidFill>
          </a:endParaRPr>
        </a:p>
      </dgm:t>
    </dgm:pt>
    <dgm:pt modelId="{CDA81930-A047-44A5-971B-A1044988B79A}" type="parTrans" cxnId="{6683F28A-EB2E-47BD-833D-BCA68EA63EAA}">
      <dgm:prSet/>
      <dgm:spPr/>
      <dgm:t>
        <a:bodyPr/>
        <a:lstStyle/>
        <a:p>
          <a:endParaRPr lang="en-US" b="0"/>
        </a:p>
      </dgm:t>
    </dgm:pt>
    <dgm:pt modelId="{5002553D-429C-4557-B468-A8A941B85AE5}" type="sibTrans" cxnId="{6683F28A-EB2E-47BD-833D-BCA68EA63EAA}">
      <dgm:prSet/>
      <dgm:spPr/>
      <dgm:t>
        <a:bodyPr/>
        <a:lstStyle/>
        <a:p>
          <a:endParaRPr lang="en-US" b="0"/>
        </a:p>
      </dgm:t>
    </dgm:pt>
    <dgm:pt modelId="{A3E30EE1-25D6-468D-8750-A4B4198435C0}">
      <dgm:prSet phldrT="[Text]" custT="1"/>
      <dgm:spPr>
        <a:solidFill>
          <a:schemeClr val="accent1">
            <a:lumMod val="20000"/>
            <a:lumOff val="80000"/>
          </a:schemeClr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sz="3000" b="0" dirty="0" smtClean="0">
              <a:solidFill>
                <a:schemeClr val="tx1"/>
              </a:solidFill>
            </a:rPr>
            <a:t>Example Text</a:t>
          </a:r>
          <a:endParaRPr lang="en-US" sz="3000" b="0" dirty="0">
            <a:solidFill>
              <a:schemeClr val="tx1"/>
            </a:solidFill>
          </a:endParaRPr>
        </a:p>
      </dgm:t>
    </dgm:pt>
    <dgm:pt modelId="{82424313-7E1F-4556-96FA-7762BBF734F7}" type="parTrans" cxnId="{ECCB8974-2417-475D-80A9-2E63E70BCE98}">
      <dgm:prSet/>
      <dgm:spPr/>
      <dgm:t>
        <a:bodyPr/>
        <a:lstStyle/>
        <a:p>
          <a:endParaRPr lang="en-US" b="0"/>
        </a:p>
      </dgm:t>
    </dgm:pt>
    <dgm:pt modelId="{7BEF3A36-E08B-4181-945E-D759B6C160C1}" type="sibTrans" cxnId="{ECCB8974-2417-475D-80A9-2E63E70BCE98}">
      <dgm:prSet/>
      <dgm:spPr/>
      <dgm:t>
        <a:bodyPr/>
        <a:lstStyle/>
        <a:p>
          <a:endParaRPr lang="en-US" b="0"/>
        </a:p>
      </dgm:t>
    </dgm:pt>
    <dgm:pt modelId="{7E0918CC-921B-4917-B385-846EFCE3820B}">
      <dgm:prSet phldrT="[Text]" custT="1"/>
      <dgm:spPr>
        <a:solidFill>
          <a:schemeClr val="accent1">
            <a:lumMod val="20000"/>
            <a:lumOff val="80000"/>
          </a:schemeClr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sz="3000" b="0" dirty="0" smtClean="0">
              <a:solidFill>
                <a:schemeClr val="tx1"/>
              </a:solidFill>
            </a:rPr>
            <a:t>Example Text</a:t>
          </a:r>
          <a:endParaRPr lang="en-US" sz="3000" b="0" dirty="0">
            <a:solidFill>
              <a:schemeClr val="tx1"/>
            </a:solidFill>
          </a:endParaRPr>
        </a:p>
      </dgm:t>
    </dgm:pt>
    <dgm:pt modelId="{D9B13D8A-C8A9-449B-AE5B-AB5C804C84DA}" type="parTrans" cxnId="{D7E1B37A-6CA0-4E35-94EB-345C42E09755}">
      <dgm:prSet/>
      <dgm:spPr/>
      <dgm:t>
        <a:bodyPr/>
        <a:lstStyle/>
        <a:p>
          <a:endParaRPr lang="en-US" b="0"/>
        </a:p>
      </dgm:t>
    </dgm:pt>
    <dgm:pt modelId="{127F5890-D353-4773-818E-DE5108F3B23C}" type="sibTrans" cxnId="{D7E1B37A-6CA0-4E35-94EB-345C42E09755}">
      <dgm:prSet/>
      <dgm:spPr/>
      <dgm:t>
        <a:bodyPr/>
        <a:lstStyle/>
        <a:p>
          <a:endParaRPr lang="en-US" b="0"/>
        </a:p>
      </dgm:t>
    </dgm:pt>
    <dgm:pt modelId="{065EB4E3-3BFD-4133-B441-794DAC6EB063}" type="pres">
      <dgm:prSet presAssocID="{8EEA26A0-B76A-466B-852A-A2C741EA9112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49DCC1A-5B9A-4F93-BCFD-20833092C37C}" type="pres">
      <dgm:prSet presAssocID="{4577F91A-A0FE-4B96-8BB0-175FCD25F734}" presName="roof" presStyleLbl="dkBgShp" presStyleIdx="0" presStyleCnt="2"/>
      <dgm:spPr/>
      <dgm:t>
        <a:bodyPr/>
        <a:lstStyle/>
        <a:p>
          <a:endParaRPr lang="en-US"/>
        </a:p>
      </dgm:t>
    </dgm:pt>
    <dgm:pt modelId="{F70D2B3E-80D2-4BC6-894B-9B69D6AED826}" type="pres">
      <dgm:prSet presAssocID="{4577F91A-A0FE-4B96-8BB0-175FCD25F734}" presName="pillars" presStyleCnt="0"/>
      <dgm:spPr/>
    </dgm:pt>
    <dgm:pt modelId="{F3F82836-5CD9-438A-A7F2-DC3A57B66487}" type="pres">
      <dgm:prSet presAssocID="{4577F91A-A0FE-4B96-8BB0-175FCD25F734}" presName="pillar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EC380E-7AF1-4729-B47B-A4959164E95D}" type="pres">
      <dgm:prSet presAssocID="{A3E30EE1-25D6-468D-8750-A4B4198435C0}" presName="pillarX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4C8CFC-39B4-4DBF-885F-7F864AEB75A8}" type="pres">
      <dgm:prSet presAssocID="{7E0918CC-921B-4917-B385-846EFCE3820B}" presName="pillarX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C13F46-31AC-4F5A-8396-5B376CAE755C}" type="pres">
      <dgm:prSet presAssocID="{4577F91A-A0FE-4B96-8BB0-175FCD25F734}" presName="base" presStyleLbl="dkBgShp" presStyleIdx="1" presStyleCnt="2"/>
      <dgm:spPr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</dgm:spPr>
    </dgm:pt>
  </dgm:ptLst>
  <dgm:cxnLst>
    <dgm:cxn modelId="{ECCB8974-2417-475D-80A9-2E63E70BCE98}" srcId="{4577F91A-A0FE-4B96-8BB0-175FCD25F734}" destId="{A3E30EE1-25D6-468D-8750-A4B4198435C0}" srcOrd="1" destOrd="0" parTransId="{82424313-7E1F-4556-96FA-7762BBF734F7}" sibTransId="{7BEF3A36-E08B-4181-945E-D759B6C160C1}"/>
    <dgm:cxn modelId="{0D159D5F-13B1-40CF-AE68-4A8B911FA7AE}" type="presOf" srcId="{A3E30EE1-25D6-468D-8750-A4B4198435C0}" destId="{4BEC380E-7AF1-4729-B47B-A4959164E95D}" srcOrd="0" destOrd="0" presId="urn:microsoft.com/office/officeart/2005/8/layout/hList3"/>
    <dgm:cxn modelId="{200348CC-59E6-4DB9-BD88-2264432818D6}" type="presOf" srcId="{7E0918CC-921B-4917-B385-846EFCE3820B}" destId="{9F4C8CFC-39B4-4DBF-885F-7F864AEB75A8}" srcOrd="0" destOrd="0" presId="urn:microsoft.com/office/officeart/2005/8/layout/hList3"/>
    <dgm:cxn modelId="{6683F28A-EB2E-47BD-833D-BCA68EA63EAA}" srcId="{4577F91A-A0FE-4B96-8BB0-175FCD25F734}" destId="{5D0B8FCE-CAE9-487C-8706-1582494D6659}" srcOrd="0" destOrd="0" parTransId="{CDA81930-A047-44A5-971B-A1044988B79A}" sibTransId="{5002553D-429C-4557-B468-A8A941B85AE5}"/>
    <dgm:cxn modelId="{100D21CC-B14B-430B-85DE-5D244A8CF98D}" type="presOf" srcId="{5D0B8FCE-CAE9-487C-8706-1582494D6659}" destId="{F3F82836-5CD9-438A-A7F2-DC3A57B66487}" srcOrd="0" destOrd="0" presId="urn:microsoft.com/office/officeart/2005/8/layout/hList3"/>
    <dgm:cxn modelId="{D7E1B37A-6CA0-4E35-94EB-345C42E09755}" srcId="{4577F91A-A0FE-4B96-8BB0-175FCD25F734}" destId="{7E0918CC-921B-4917-B385-846EFCE3820B}" srcOrd="2" destOrd="0" parTransId="{D9B13D8A-C8A9-449B-AE5B-AB5C804C84DA}" sibTransId="{127F5890-D353-4773-818E-DE5108F3B23C}"/>
    <dgm:cxn modelId="{4EBE755D-353D-4163-A450-C81442AA408E}" type="presOf" srcId="{8EEA26A0-B76A-466B-852A-A2C741EA9112}" destId="{065EB4E3-3BFD-4133-B441-794DAC6EB063}" srcOrd="0" destOrd="0" presId="urn:microsoft.com/office/officeart/2005/8/layout/hList3"/>
    <dgm:cxn modelId="{A7701CC4-0DBC-4776-87CD-A87D9A21E501}" type="presOf" srcId="{4577F91A-A0FE-4B96-8BB0-175FCD25F734}" destId="{749DCC1A-5B9A-4F93-BCFD-20833092C37C}" srcOrd="0" destOrd="0" presId="urn:microsoft.com/office/officeart/2005/8/layout/hList3"/>
    <dgm:cxn modelId="{975599C4-A132-4EBD-8E54-183B354ED0C2}" srcId="{8EEA26A0-B76A-466B-852A-A2C741EA9112}" destId="{4577F91A-A0FE-4B96-8BB0-175FCD25F734}" srcOrd="0" destOrd="0" parTransId="{324B7AC2-A6DD-42E7-A47B-95EADB09B4B8}" sibTransId="{1904A704-F7B0-462E-9113-616322C5A6D3}"/>
    <dgm:cxn modelId="{94595E8E-4E7F-45BE-8864-272DDE2E4D9E}" type="presParOf" srcId="{065EB4E3-3BFD-4133-B441-794DAC6EB063}" destId="{749DCC1A-5B9A-4F93-BCFD-20833092C37C}" srcOrd="0" destOrd="0" presId="urn:microsoft.com/office/officeart/2005/8/layout/hList3"/>
    <dgm:cxn modelId="{1EA30168-C5C6-42F3-BFDA-C02390FE46A6}" type="presParOf" srcId="{065EB4E3-3BFD-4133-B441-794DAC6EB063}" destId="{F70D2B3E-80D2-4BC6-894B-9B69D6AED826}" srcOrd="1" destOrd="0" presId="urn:microsoft.com/office/officeart/2005/8/layout/hList3"/>
    <dgm:cxn modelId="{D7597430-0B8E-4233-8BEB-BE410741306C}" type="presParOf" srcId="{F70D2B3E-80D2-4BC6-894B-9B69D6AED826}" destId="{F3F82836-5CD9-438A-A7F2-DC3A57B66487}" srcOrd="0" destOrd="0" presId="urn:microsoft.com/office/officeart/2005/8/layout/hList3"/>
    <dgm:cxn modelId="{94AC707E-D121-45B6-ABA4-B6FC5833CC48}" type="presParOf" srcId="{F70D2B3E-80D2-4BC6-894B-9B69D6AED826}" destId="{4BEC380E-7AF1-4729-B47B-A4959164E95D}" srcOrd="1" destOrd="0" presId="urn:microsoft.com/office/officeart/2005/8/layout/hList3"/>
    <dgm:cxn modelId="{49609E13-4689-48FC-9289-1432FE3F66A8}" type="presParOf" srcId="{F70D2B3E-80D2-4BC6-894B-9B69D6AED826}" destId="{9F4C8CFC-39B4-4DBF-885F-7F864AEB75A8}" srcOrd="2" destOrd="0" presId="urn:microsoft.com/office/officeart/2005/8/layout/hList3"/>
    <dgm:cxn modelId="{3A3264CF-22E0-4DF6-8EE1-B029C6464B47}" type="presParOf" srcId="{065EB4E3-3BFD-4133-B441-794DAC6EB063}" destId="{2BC13F46-31AC-4F5A-8396-5B376CAE755C}" srcOrd="2" destOrd="0" presId="urn:microsoft.com/office/officeart/2005/8/layout/hList3"/>
  </dgm:cxnLst>
  <dgm:bg/>
  <dgm:whole>
    <a:effectLst/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D290DB7-762D-4F60-B54C-EB17B50690AB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780238-60F1-4741-A14A-4A17E852820D}">
      <dgm:prSet phldrT="[Text]"/>
      <dgm:spPr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b="1" dirty="0"/>
        </a:p>
      </dgm:t>
    </dgm:pt>
    <dgm:pt modelId="{55E4D37E-18A3-4BB4-8CCB-76A6D3086867}" type="parTrans" cxnId="{E2A57128-66BE-41A6-98FC-AABBC1E08A4B}">
      <dgm:prSet/>
      <dgm:spPr/>
      <dgm:t>
        <a:bodyPr/>
        <a:lstStyle/>
        <a:p>
          <a:endParaRPr lang="en-US"/>
        </a:p>
      </dgm:t>
    </dgm:pt>
    <dgm:pt modelId="{D91B6FBC-89B4-48C6-959F-D70C37C83C81}" type="sibTrans" cxnId="{E2A57128-66BE-41A6-98FC-AABBC1E08A4B}">
      <dgm:prSet/>
      <dgm:spPr/>
      <dgm:t>
        <a:bodyPr/>
        <a:lstStyle/>
        <a:p>
          <a:endParaRPr lang="en-US"/>
        </a:p>
      </dgm:t>
    </dgm:pt>
    <dgm:pt modelId="{5DBADBDD-FD4A-4F01-BFFF-1431021F6F8F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i="0" dirty="0">
            <a:solidFill>
              <a:schemeClr val="tx1"/>
            </a:solidFill>
          </a:endParaRPr>
        </a:p>
      </dgm:t>
    </dgm:pt>
    <dgm:pt modelId="{73B3DF9A-759C-4BA3-8D5F-00384B3EF069}" type="parTrans" cxnId="{F8FADA16-66DA-424C-9C9C-164DD434B985}">
      <dgm:prSet/>
      <dgm:spPr/>
      <dgm:t>
        <a:bodyPr/>
        <a:lstStyle/>
        <a:p>
          <a:endParaRPr lang="en-US"/>
        </a:p>
      </dgm:t>
    </dgm:pt>
    <dgm:pt modelId="{57F99360-F3F4-4FF0-ABDD-3AFEBD177B54}" type="sibTrans" cxnId="{F8FADA16-66DA-424C-9C9C-164DD434B985}">
      <dgm:prSet/>
      <dgm:spPr/>
      <dgm:t>
        <a:bodyPr/>
        <a:lstStyle/>
        <a:p>
          <a:endParaRPr lang="en-US"/>
        </a:p>
      </dgm:t>
    </dgm:pt>
    <dgm:pt modelId="{71992D5A-7772-404A-A093-0CFA05141D8F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931CFBE8-C686-47AE-B830-B93E460F8BFA}" type="parTrans" cxnId="{FA50A556-437F-4D38-AC5F-101321CFF097}">
      <dgm:prSet/>
      <dgm:spPr/>
      <dgm:t>
        <a:bodyPr/>
        <a:lstStyle/>
        <a:p>
          <a:endParaRPr lang="en-US"/>
        </a:p>
      </dgm:t>
    </dgm:pt>
    <dgm:pt modelId="{8D46DF12-F7EE-4F3A-AF9E-DA4E91E9CF16}" type="sibTrans" cxnId="{FA50A556-437F-4D38-AC5F-101321CFF097}">
      <dgm:prSet/>
      <dgm:spPr/>
      <dgm:t>
        <a:bodyPr/>
        <a:lstStyle/>
        <a:p>
          <a:endParaRPr lang="en-US"/>
        </a:p>
      </dgm:t>
    </dgm:pt>
    <dgm:pt modelId="{8EC6D173-0B2C-428E-B182-3CA7C55C858F}">
      <dgm:prSet phldrT="[Text]"/>
      <dgm:spPr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dirty="0"/>
        </a:p>
      </dgm:t>
    </dgm:pt>
    <dgm:pt modelId="{C3458C50-4108-4E9B-8C09-FF326082F4A5}" type="parTrans" cxnId="{291D6EFC-11D6-4C7D-886D-06118A34D2DB}">
      <dgm:prSet/>
      <dgm:spPr/>
      <dgm:t>
        <a:bodyPr/>
        <a:lstStyle/>
        <a:p>
          <a:endParaRPr lang="en-US"/>
        </a:p>
      </dgm:t>
    </dgm:pt>
    <dgm:pt modelId="{9AE0CEBD-13BC-4ABE-B503-12405E721241}" type="sibTrans" cxnId="{291D6EFC-11D6-4C7D-886D-06118A34D2DB}">
      <dgm:prSet/>
      <dgm:spPr/>
      <dgm:t>
        <a:bodyPr/>
        <a:lstStyle/>
        <a:p>
          <a:endParaRPr lang="en-US"/>
        </a:p>
      </dgm:t>
    </dgm:pt>
    <dgm:pt modelId="{0CB1B2B5-BBD7-485D-8813-3AAB56A5E70B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10D420D4-8C4D-4CD3-B5C2-3299D2E29416}" type="parTrans" cxnId="{DFE987ED-4C8F-4E38-9133-0E273176E194}">
      <dgm:prSet/>
      <dgm:spPr/>
      <dgm:t>
        <a:bodyPr/>
        <a:lstStyle/>
        <a:p>
          <a:endParaRPr lang="en-US"/>
        </a:p>
      </dgm:t>
    </dgm:pt>
    <dgm:pt modelId="{92DAE83D-E056-4D2E-BEB7-F973AA8ED065}" type="sibTrans" cxnId="{DFE987ED-4C8F-4E38-9133-0E273176E194}">
      <dgm:prSet/>
      <dgm:spPr/>
      <dgm:t>
        <a:bodyPr/>
        <a:lstStyle/>
        <a:p>
          <a:endParaRPr lang="en-US"/>
        </a:p>
      </dgm:t>
    </dgm:pt>
    <dgm:pt modelId="{99F0CA64-4F2A-4D8F-8548-58071838E08E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373BE5D7-6B89-46CC-AAE4-4E471B5655E4}" type="parTrans" cxnId="{52EDBD81-C316-464D-AD50-3762331FBEA1}">
      <dgm:prSet/>
      <dgm:spPr/>
      <dgm:t>
        <a:bodyPr/>
        <a:lstStyle/>
        <a:p>
          <a:endParaRPr lang="en-US"/>
        </a:p>
      </dgm:t>
    </dgm:pt>
    <dgm:pt modelId="{D35F6E67-9AC0-41E9-B300-E6B23C142699}" type="sibTrans" cxnId="{52EDBD81-C316-464D-AD50-3762331FBEA1}">
      <dgm:prSet/>
      <dgm:spPr/>
      <dgm:t>
        <a:bodyPr/>
        <a:lstStyle/>
        <a:p>
          <a:endParaRPr lang="en-US"/>
        </a:p>
      </dgm:t>
    </dgm:pt>
    <dgm:pt modelId="{8DA3D88F-A0D9-42CD-801C-2FF1FCC3D59B}">
      <dgm:prSet phldrT="[Text]"/>
      <dgm:spPr>
        <a:ln>
          <a:solidFill>
            <a:schemeClr val="accent1">
              <a:lumMod val="75000"/>
            </a:schemeClr>
          </a:solidFill>
        </a:ln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dirty="0"/>
        </a:p>
      </dgm:t>
    </dgm:pt>
    <dgm:pt modelId="{2961A22E-29E9-47AD-A5AE-2E79B8F469CF}" type="parTrans" cxnId="{3B434542-569E-4366-AEF5-53D2B36DCF03}">
      <dgm:prSet/>
      <dgm:spPr/>
      <dgm:t>
        <a:bodyPr/>
        <a:lstStyle/>
        <a:p>
          <a:endParaRPr lang="en-US"/>
        </a:p>
      </dgm:t>
    </dgm:pt>
    <dgm:pt modelId="{20FA4471-9AD8-4E20-872C-967DDB2E6EE4}" type="sibTrans" cxnId="{3B434542-569E-4366-AEF5-53D2B36DCF03}">
      <dgm:prSet/>
      <dgm:spPr/>
      <dgm:t>
        <a:bodyPr/>
        <a:lstStyle/>
        <a:p>
          <a:endParaRPr lang="en-US"/>
        </a:p>
      </dgm:t>
    </dgm:pt>
    <dgm:pt modelId="{7213A328-BDB5-4A64-9C79-48329C86440A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644AC68D-CA90-47B9-9C94-11595E6BDFBE}" type="parTrans" cxnId="{472567F8-0B27-4D16-B12B-93866F93320C}">
      <dgm:prSet/>
      <dgm:spPr/>
      <dgm:t>
        <a:bodyPr/>
        <a:lstStyle/>
        <a:p>
          <a:endParaRPr lang="en-US"/>
        </a:p>
      </dgm:t>
    </dgm:pt>
    <dgm:pt modelId="{877CB6E2-A86A-4A9C-BDFD-A4464E20FF59}" type="sibTrans" cxnId="{472567F8-0B27-4D16-B12B-93866F93320C}">
      <dgm:prSet/>
      <dgm:spPr/>
      <dgm:t>
        <a:bodyPr/>
        <a:lstStyle/>
        <a:p>
          <a:endParaRPr lang="en-US"/>
        </a:p>
      </dgm:t>
    </dgm:pt>
    <dgm:pt modelId="{B15B9215-4B7A-4DBB-B0C3-77AA730BA69F}">
      <dgm:prSet phldrT="[Text]" custT="1"/>
      <dgm:spPr>
        <a:solidFill>
          <a:schemeClr val="accent1">
            <a:lumMod val="20000"/>
            <a:lumOff val="80000"/>
            <a:alpha val="90000"/>
          </a:schemeClr>
        </a:solidFill>
        <a:ln>
          <a:solidFill>
            <a:schemeClr val="accent1">
              <a:lumMod val="75000"/>
              <a:alpha val="90000"/>
            </a:schemeClr>
          </a:solidFill>
        </a:ln>
      </dgm:spPr>
      <dgm:t>
        <a:bodyPr/>
        <a:lstStyle/>
        <a:p>
          <a:r>
            <a:rPr lang="en-US" sz="1800" i="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dirty="0"/>
        </a:p>
      </dgm:t>
    </dgm:pt>
    <dgm:pt modelId="{0D3956B7-F632-400C-801B-FC497E1E4E60}" type="parTrans" cxnId="{1180B157-FBB7-449C-90F2-497C2F884B92}">
      <dgm:prSet/>
      <dgm:spPr/>
      <dgm:t>
        <a:bodyPr/>
        <a:lstStyle/>
        <a:p>
          <a:endParaRPr lang="en-US"/>
        </a:p>
      </dgm:t>
    </dgm:pt>
    <dgm:pt modelId="{28E2E0D4-4A0E-4E30-A206-A3BDBFB31AD5}" type="sibTrans" cxnId="{1180B157-FBB7-449C-90F2-497C2F884B92}">
      <dgm:prSet/>
      <dgm:spPr/>
      <dgm:t>
        <a:bodyPr/>
        <a:lstStyle/>
        <a:p>
          <a:endParaRPr lang="en-US"/>
        </a:p>
      </dgm:t>
    </dgm:pt>
    <dgm:pt modelId="{DDFEAB97-E96C-4A0C-A1F1-729F819DBC19}" type="pres">
      <dgm:prSet presAssocID="{8D290DB7-762D-4F60-B54C-EB17B50690A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829E920-B1A7-49B3-A07D-020DBE0FBAC3}" type="pres">
      <dgm:prSet presAssocID="{8DA3D88F-A0D9-42CD-801C-2FF1FCC3D59B}" presName="boxAndChildren" presStyleCnt="0"/>
      <dgm:spPr/>
    </dgm:pt>
    <dgm:pt modelId="{5497B979-9277-4DBD-945F-928EA6C6B451}" type="pres">
      <dgm:prSet presAssocID="{8DA3D88F-A0D9-42CD-801C-2FF1FCC3D59B}" presName="parentTextBox" presStyleLbl="node1" presStyleIdx="0" presStyleCnt="3"/>
      <dgm:spPr/>
      <dgm:t>
        <a:bodyPr/>
        <a:lstStyle/>
        <a:p>
          <a:endParaRPr lang="en-US"/>
        </a:p>
      </dgm:t>
    </dgm:pt>
    <dgm:pt modelId="{29FFEE7F-E834-473C-98A0-1245F29DF4D4}" type="pres">
      <dgm:prSet presAssocID="{8DA3D88F-A0D9-42CD-801C-2FF1FCC3D59B}" presName="entireBox" presStyleLbl="node1" presStyleIdx="0" presStyleCnt="3"/>
      <dgm:spPr/>
      <dgm:t>
        <a:bodyPr/>
        <a:lstStyle/>
        <a:p>
          <a:endParaRPr lang="en-US"/>
        </a:p>
      </dgm:t>
    </dgm:pt>
    <dgm:pt modelId="{4FE353BC-A45E-4209-B090-0400C59992A4}" type="pres">
      <dgm:prSet presAssocID="{8DA3D88F-A0D9-42CD-801C-2FF1FCC3D59B}" presName="descendantBox" presStyleCnt="0"/>
      <dgm:spPr/>
    </dgm:pt>
    <dgm:pt modelId="{C95D358E-3365-4184-AB9E-48977F3822A3}" type="pres">
      <dgm:prSet presAssocID="{7213A328-BDB5-4A64-9C79-48329C86440A}" presName="childTextBox" presStyleLbl="fg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E6B90C-81A9-461E-9B0C-336397422AAD}" type="pres">
      <dgm:prSet presAssocID="{B15B9215-4B7A-4DBB-B0C3-77AA730BA69F}" presName="childTextBox" presStyleLbl="fg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B46041-218E-43A6-8B0A-4602E848E5A7}" type="pres">
      <dgm:prSet presAssocID="{9AE0CEBD-13BC-4ABE-B503-12405E721241}" presName="sp" presStyleCnt="0"/>
      <dgm:spPr/>
    </dgm:pt>
    <dgm:pt modelId="{43F248CB-1667-46E9-88FA-1281F33855EC}" type="pres">
      <dgm:prSet presAssocID="{8EC6D173-0B2C-428E-B182-3CA7C55C858F}" presName="arrowAndChildren" presStyleCnt="0"/>
      <dgm:spPr/>
    </dgm:pt>
    <dgm:pt modelId="{D443E2AE-23EC-4E21-AB93-BFAC3CE5AAF5}" type="pres">
      <dgm:prSet presAssocID="{8EC6D173-0B2C-428E-B182-3CA7C55C858F}" presName="parentTextArrow" presStyleLbl="node1" presStyleIdx="0" presStyleCnt="3"/>
      <dgm:spPr/>
      <dgm:t>
        <a:bodyPr/>
        <a:lstStyle/>
        <a:p>
          <a:endParaRPr lang="en-US"/>
        </a:p>
      </dgm:t>
    </dgm:pt>
    <dgm:pt modelId="{E5B82B96-D2DB-41BA-B71C-F151A8AF417A}" type="pres">
      <dgm:prSet presAssocID="{8EC6D173-0B2C-428E-B182-3CA7C55C858F}" presName="arrow" presStyleLbl="node1" presStyleIdx="1" presStyleCnt="3"/>
      <dgm:spPr/>
      <dgm:t>
        <a:bodyPr/>
        <a:lstStyle/>
        <a:p>
          <a:endParaRPr lang="en-US"/>
        </a:p>
      </dgm:t>
    </dgm:pt>
    <dgm:pt modelId="{DD7EC199-0845-4A2C-AD2C-32BF19CAF56F}" type="pres">
      <dgm:prSet presAssocID="{8EC6D173-0B2C-428E-B182-3CA7C55C858F}" presName="descendantArrow" presStyleCnt="0"/>
      <dgm:spPr/>
    </dgm:pt>
    <dgm:pt modelId="{44F3ADCA-EA9E-464B-A67B-D39CA6D658DB}" type="pres">
      <dgm:prSet presAssocID="{0CB1B2B5-BBD7-485D-8813-3AAB56A5E70B}" presName="childTextArrow" presStyleLbl="fg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F44C59-E500-4113-B6BE-1AEEDD1C6ADF}" type="pres">
      <dgm:prSet presAssocID="{99F0CA64-4F2A-4D8F-8548-58071838E08E}" presName="childTextArrow" presStyleLbl="fg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DA217C-18C9-4CC2-86C8-6408DC082C53}" type="pres">
      <dgm:prSet presAssocID="{D91B6FBC-89B4-48C6-959F-D70C37C83C81}" presName="sp" presStyleCnt="0"/>
      <dgm:spPr/>
    </dgm:pt>
    <dgm:pt modelId="{38241BA4-562E-47AF-8A36-AFF597DF9E57}" type="pres">
      <dgm:prSet presAssocID="{F4780238-60F1-4741-A14A-4A17E852820D}" presName="arrowAndChildren" presStyleCnt="0"/>
      <dgm:spPr/>
    </dgm:pt>
    <dgm:pt modelId="{CE1F0A6A-1A91-4DB8-A1EA-B6C649B1FE09}" type="pres">
      <dgm:prSet presAssocID="{F4780238-60F1-4741-A14A-4A17E852820D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ED77DD8A-97E0-41C5-A3EA-1A168494ED44}" type="pres">
      <dgm:prSet presAssocID="{F4780238-60F1-4741-A14A-4A17E852820D}" presName="arrow" presStyleLbl="node1" presStyleIdx="2" presStyleCnt="3"/>
      <dgm:spPr/>
      <dgm:t>
        <a:bodyPr/>
        <a:lstStyle/>
        <a:p>
          <a:endParaRPr lang="en-US"/>
        </a:p>
      </dgm:t>
    </dgm:pt>
    <dgm:pt modelId="{4EA9082E-637A-47BC-946C-1C240ADCDC9A}" type="pres">
      <dgm:prSet presAssocID="{F4780238-60F1-4741-A14A-4A17E852820D}" presName="descendantArrow" presStyleCnt="0"/>
      <dgm:spPr/>
    </dgm:pt>
    <dgm:pt modelId="{94DF84AB-33AE-4506-9AED-AAE134079D70}" type="pres">
      <dgm:prSet presAssocID="{5DBADBDD-FD4A-4F01-BFFF-1431021F6F8F}" presName="childTextArrow" presStyleLbl="fg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DA3B9A-3026-47FA-95DB-264EB85A97D3}" type="pres">
      <dgm:prSet presAssocID="{71992D5A-7772-404A-A093-0CFA05141D8F}" presName="childTextArrow" presStyleLbl="fg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4C88EE8-5D95-4DD0-A2F8-DFDAA52161FA}" type="presOf" srcId="{71992D5A-7772-404A-A093-0CFA05141D8F}" destId="{B3DA3B9A-3026-47FA-95DB-264EB85A97D3}" srcOrd="0" destOrd="0" presId="urn:microsoft.com/office/officeart/2005/8/layout/process4"/>
    <dgm:cxn modelId="{52EDBD81-C316-464D-AD50-3762331FBEA1}" srcId="{8EC6D173-0B2C-428E-B182-3CA7C55C858F}" destId="{99F0CA64-4F2A-4D8F-8548-58071838E08E}" srcOrd="1" destOrd="0" parTransId="{373BE5D7-6B89-46CC-AAE4-4E471B5655E4}" sibTransId="{D35F6E67-9AC0-41E9-B300-E6B23C142699}"/>
    <dgm:cxn modelId="{09D47032-FC69-4BD7-8434-547DB4CAD4EA}" type="presOf" srcId="{99F0CA64-4F2A-4D8F-8548-58071838E08E}" destId="{06F44C59-E500-4113-B6BE-1AEEDD1C6ADF}" srcOrd="0" destOrd="0" presId="urn:microsoft.com/office/officeart/2005/8/layout/process4"/>
    <dgm:cxn modelId="{7A6D9314-7DD2-4FB4-B40B-CF00D1D1FB26}" type="presOf" srcId="{7213A328-BDB5-4A64-9C79-48329C86440A}" destId="{C95D358E-3365-4184-AB9E-48977F3822A3}" srcOrd="0" destOrd="0" presId="urn:microsoft.com/office/officeart/2005/8/layout/process4"/>
    <dgm:cxn modelId="{21F2DBA8-AE83-4331-9E9E-0F2813F67A06}" type="presOf" srcId="{8DA3D88F-A0D9-42CD-801C-2FF1FCC3D59B}" destId="{5497B979-9277-4DBD-945F-928EA6C6B451}" srcOrd="0" destOrd="0" presId="urn:microsoft.com/office/officeart/2005/8/layout/process4"/>
    <dgm:cxn modelId="{1AA2D4CC-19BD-4D5D-80CC-EEF79F457E45}" type="presOf" srcId="{0CB1B2B5-BBD7-485D-8813-3AAB56A5E70B}" destId="{44F3ADCA-EA9E-464B-A67B-D39CA6D658DB}" srcOrd="0" destOrd="0" presId="urn:microsoft.com/office/officeart/2005/8/layout/process4"/>
    <dgm:cxn modelId="{472567F8-0B27-4D16-B12B-93866F93320C}" srcId="{8DA3D88F-A0D9-42CD-801C-2FF1FCC3D59B}" destId="{7213A328-BDB5-4A64-9C79-48329C86440A}" srcOrd="0" destOrd="0" parTransId="{644AC68D-CA90-47B9-9C94-11595E6BDFBE}" sibTransId="{877CB6E2-A86A-4A9C-BDFD-A4464E20FF59}"/>
    <dgm:cxn modelId="{FA50A556-437F-4D38-AC5F-101321CFF097}" srcId="{F4780238-60F1-4741-A14A-4A17E852820D}" destId="{71992D5A-7772-404A-A093-0CFA05141D8F}" srcOrd="1" destOrd="0" parTransId="{931CFBE8-C686-47AE-B830-B93E460F8BFA}" sibTransId="{8D46DF12-F7EE-4F3A-AF9E-DA4E91E9CF16}"/>
    <dgm:cxn modelId="{AD8DE22A-8BEC-4C26-93B6-DC5D17795D7F}" type="presOf" srcId="{F4780238-60F1-4741-A14A-4A17E852820D}" destId="{ED77DD8A-97E0-41C5-A3EA-1A168494ED44}" srcOrd="1" destOrd="0" presId="urn:microsoft.com/office/officeart/2005/8/layout/process4"/>
    <dgm:cxn modelId="{DFE987ED-4C8F-4E38-9133-0E273176E194}" srcId="{8EC6D173-0B2C-428E-B182-3CA7C55C858F}" destId="{0CB1B2B5-BBD7-485D-8813-3AAB56A5E70B}" srcOrd="0" destOrd="0" parTransId="{10D420D4-8C4D-4CD3-B5C2-3299D2E29416}" sibTransId="{92DAE83D-E056-4D2E-BEB7-F973AA8ED065}"/>
    <dgm:cxn modelId="{F8FADA16-66DA-424C-9C9C-164DD434B985}" srcId="{F4780238-60F1-4741-A14A-4A17E852820D}" destId="{5DBADBDD-FD4A-4F01-BFFF-1431021F6F8F}" srcOrd="0" destOrd="0" parTransId="{73B3DF9A-759C-4BA3-8D5F-00384B3EF069}" sibTransId="{57F99360-F3F4-4FF0-ABDD-3AFEBD177B54}"/>
    <dgm:cxn modelId="{48A84367-3B43-40F0-A9F1-A8FCF77C901B}" type="presOf" srcId="{8EC6D173-0B2C-428E-B182-3CA7C55C858F}" destId="{D443E2AE-23EC-4E21-AB93-BFAC3CE5AAF5}" srcOrd="0" destOrd="0" presId="urn:microsoft.com/office/officeart/2005/8/layout/process4"/>
    <dgm:cxn modelId="{78762A7A-4963-4CE9-8766-80139AF886C2}" type="presOf" srcId="{8DA3D88F-A0D9-42CD-801C-2FF1FCC3D59B}" destId="{29FFEE7F-E834-473C-98A0-1245F29DF4D4}" srcOrd="1" destOrd="0" presId="urn:microsoft.com/office/officeart/2005/8/layout/process4"/>
    <dgm:cxn modelId="{1180B157-FBB7-449C-90F2-497C2F884B92}" srcId="{8DA3D88F-A0D9-42CD-801C-2FF1FCC3D59B}" destId="{B15B9215-4B7A-4DBB-B0C3-77AA730BA69F}" srcOrd="1" destOrd="0" parTransId="{0D3956B7-F632-400C-801B-FC497E1E4E60}" sibTransId="{28E2E0D4-4A0E-4E30-A206-A3BDBFB31AD5}"/>
    <dgm:cxn modelId="{3B434542-569E-4366-AEF5-53D2B36DCF03}" srcId="{8D290DB7-762D-4F60-B54C-EB17B50690AB}" destId="{8DA3D88F-A0D9-42CD-801C-2FF1FCC3D59B}" srcOrd="2" destOrd="0" parTransId="{2961A22E-29E9-47AD-A5AE-2E79B8F469CF}" sibTransId="{20FA4471-9AD8-4E20-872C-967DDB2E6EE4}"/>
    <dgm:cxn modelId="{D34A38F1-B4F0-4079-9B5A-02B95775694C}" type="presOf" srcId="{8EC6D173-0B2C-428E-B182-3CA7C55C858F}" destId="{E5B82B96-D2DB-41BA-B71C-F151A8AF417A}" srcOrd="1" destOrd="0" presId="urn:microsoft.com/office/officeart/2005/8/layout/process4"/>
    <dgm:cxn modelId="{647F2736-3168-4146-8205-20ABFA86442F}" type="presOf" srcId="{8D290DB7-762D-4F60-B54C-EB17B50690AB}" destId="{DDFEAB97-E96C-4A0C-A1F1-729F819DBC19}" srcOrd="0" destOrd="0" presId="urn:microsoft.com/office/officeart/2005/8/layout/process4"/>
    <dgm:cxn modelId="{E4224C14-DFDB-4D56-9568-96372AD1F6F0}" type="presOf" srcId="{F4780238-60F1-4741-A14A-4A17E852820D}" destId="{CE1F0A6A-1A91-4DB8-A1EA-B6C649B1FE09}" srcOrd="0" destOrd="0" presId="urn:microsoft.com/office/officeart/2005/8/layout/process4"/>
    <dgm:cxn modelId="{C699A3D6-1A84-4F36-818A-626CDF35C694}" type="presOf" srcId="{5DBADBDD-FD4A-4F01-BFFF-1431021F6F8F}" destId="{94DF84AB-33AE-4506-9AED-AAE134079D70}" srcOrd="0" destOrd="0" presId="urn:microsoft.com/office/officeart/2005/8/layout/process4"/>
    <dgm:cxn modelId="{291D6EFC-11D6-4C7D-886D-06118A34D2DB}" srcId="{8D290DB7-762D-4F60-B54C-EB17B50690AB}" destId="{8EC6D173-0B2C-428E-B182-3CA7C55C858F}" srcOrd="1" destOrd="0" parTransId="{C3458C50-4108-4E9B-8C09-FF326082F4A5}" sibTransId="{9AE0CEBD-13BC-4ABE-B503-12405E721241}"/>
    <dgm:cxn modelId="{EB8179E2-06A5-4860-8A1C-49CFAA0660F1}" type="presOf" srcId="{B15B9215-4B7A-4DBB-B0C3-77AA730BA69F}" destId="{68E6B90C-81A9-461E-9B0C-336397422AAD}" srcOrd="0" destOrd="0" presId="urn:microsoft.com/office/officeart/2005/8/layout/process4"/>
    <dgm:cxn modelId="{E2A57128-66BE-41A6-98FC-AABBC1E08A4B}" srcId="{8D290DB7-762D-4F60-B54C-EB17B50690AB}" destId="{F4780238-60F1-4741-A14A-4A17E852820D}" srcOrd="0" destOrd="0" parTransId="{55E4D37E-18A3-4BB4-8CCB-76A6D3086867}" sibTransId="{D91B6FBC-89B4-48C6-959F-D70C37C83C81}"/>
    <dgm:cxn modelId="{891FA67D-856A-4CDF-A97A-C11428A8D118}" type="presParOf" srcId="{DDFEAB97-E96C-4A0C-A1F1-729F819DBC19}" destId="{F829E920-B1A7-49B3-A07D-020DBE0FBAC3}" srcOrd="0" destOrd="0" presId="urn:microsoft.com/office/officeart/2005/8/layout/process4"/>
    <dgm:cxn modelId="{E4B472A8-9350-4AC5-BA0C-2495A4DCBF28}" type="presParOf" srcId="{F829E920-B1A7-49B3-A07D-020DBE0FBAC3}" destId="{5497B979-9277-4DBD-945F-928EA6C6B451}" srcOrd="0" destOrd="0" presId="urn:microsoft.com/office/officeart/2005/8/layout/process4"/>
    <dgm:cxn modelId="{1203F0AA-ECDC-4C28-806A-5F5D6146C526}" type="presParOf" srcId="{F829E920-B1A7-49B3-A07D-020DBE0FBAC3}" destId="{29FFEE7F-E834-473C-98A0-1245F29DF4D4}" srcOrd="1" destOrd="0" presId="urn:microsoft.com/office/officeart/2005/8/layout/process4"/>
    <dgm:cxn modelId="{C4FC1F2C-9A9E-44CC-BA02-9BCECD79DE5A}" type="presParOf" srcId="{F829E920-B1A7-49B3-A07D-020DBE0FBAC3}" destId="{4FE353BC-A45E-4209-B090-0400C59992A4}" srcOrd="2" destOrd="0" presId="urn:microsoft.com/office/officeart/2005/8/layout/process4"/>
    <dgm:cxn modelId="{BA119467-D434-49E4-AACD-0CD3BF3ACBED}" type="presParOf" srcId="{4FE353BC-A45E-4209-B090-0400C59992A4}" destId="{C95D358E-3365-4184-AB9E-48977F3822A3}" srcOrd="0" destOrd="0" presId="urn:microsoft.com/office/officeart/2005/8/layout/process4"/>
    <dgm:cxn modelId="{2638DE94-C9D3-4B3F-8819-95647FF25BD5}" type="presParOf" srcId="{4FE353BC-A45E-4209-B090-0400C59992A4}" destId="{68E6B90C-81A9-461E-9B0C-336397422AAD}" srcOrd="1" destOrd="0" presId="urn:microsoft.com/office/officeart/2005/8/layout/process4"/>
    <dgm:cxn modelId="{58D0E6C1-BCEB-4F2A-AA69-9615E24C76DB}" type="presParOf" srcId="{DDFEAB97-E96C-4A0C-A1F1-729F819DBC19}" destId="{C1B46041-218E-43A6-8B0A-4602E848E5A7}" srcOrd="1" destOrd="0" presId="urn:microsoft.com/office/officeart/2005/8/layout/process4"/>
    <dgm:cxn modelId="{25E4BAE2-8EF1-49C5-B30E-E8188418C421}" type="presParOf" srcId="{DDFEAB97-E96C-4A0C-A1F1-729F819DBC19}" destId="{43F248CB-1667-46E9-88FA-1281F33855EC}" srcOrd="2" destOrd="0" presId="urn:microsoft.com/office/officeart/2005/8/layout/process4"/>
    <dgm:cxn modelId="{8F80D6A1-7F23-4AD9-A4AB-0E4B7131EC6D}" type="presParOf" srcId="{43F248CB-1667-46E9-88FA-1281F33855EC}" destId="{D443E2AE-23EC-4E21-AB93-BFAC3CE5AAF5}" srcOrd="0" destOrd="0" presId="urn:microsoft.com/office/officeart/2005/8/layout/process4"/>
    <dgm:cxn modelId="{4E127827-2147-41BD-A6E3-B998F6A82A44}" type="presParOf" srcId="{43F248CB-1667-46E9-88FA-1281F33855EC}" destId="{E5B82B96-D2DB-41BA-B71C-F151A8AF417A}" srcOrd="1" destOrd="0" presId="urn:microsoft.com/office/officeart/2005/8/layout/process4"/>
    <dgm:cxn modelId="{55AF92C2-E015-49DE-80F3-8F439C98A592}" type="presParOf" srcId="{43F248CB-1667-46E9-88FA-1281F33855EC}" destId="{DD7EC199-0845-4A2C-AD2C-32BF19CAF56F}" srcOrd="2" destOrd="0" presId="urn:microsoft.com/office/officeart/2005/8/layout/process4"/>
    <dgm:cxn modelId="{8A422A9C-3A47-4831-B8ED-CAEC2E6090B8}" type="presParOf" srcId="{DD7EC199-0845-4A2C-AD2C-32BF19CAF56F}" destId="{44F3ADCA-EA9E-464B-A67B-D39CA6D658DB}" srcOrd="0" destOrd="0" presId="urn:microsoft.com/office/officeart/2005/8/layout/process4"/>
    <dgm:cxn modelId="{3334B572-9E48-4111-9DEB-60EC5E196CB7}" type="presParOf" srcId="{DD7EC199-0845-4A2C-AD2C-32BF19CAF56F}" destId="{06F44C59-E500-4113-B6BE-1AEEDD1C6ADF}" srcOrd="1" destOrd="0" presId="urn:microsoft.com/office/officeart/2005/8/layout/process4"/>
    <dgm:cxn modelId="{75EAEDAD-E939-4527-B9EC-6D04179E0137}" type="presParOf" srcId="{DDFEAB97-E96C-4A0C-A1F1-729F819DBC19}" destId="{80DA217C-18C9-4CC2-86C8-6408DC082C53}" srcOrd="3" destOrd="0" presId="urn:microsoft.com/office/officeart/2005/8/layout/process4"/>
    <dgm:cxn modelId="{8B243F64-3D57-4D88-9337-9F1F86740CFC}" type="presParOf" srcId="{DDFEAB97-E96C-4A0C-A1F1-729F819DBC19}" destId="{38241BA4-562E-47AF-8A36-AFF597DF9E57}" srcOrd="4" destOrd="0" presId="urn:microsoft.com/office/officeart/2005/8/layout/process4"/>
    <dgm:cxn modelId="{82FE31D9-BA74-40A1-A04F-72DC803E8FBC}" type="presParOf" srcId="{38241BA4-562E-47AF-8A36-AFF597DF9E57}" destId="{CE1F0A6A-1A91-4DB8-A1EA-B6C649B1FE09}" srcOrd="0" destOrd="0" presId="urn:microsoft.com/office/officeart/2005/8/layout/process4"/>
    <dgm:cxn modelId="{02DC2ECA-10D7-46CA-A863-434D292A22D3}" type="presParOf" srcId="{38241BA4-562E-47AF-8A36-AFF597DF9E57}" destId="{ED77DD8A-97E0-41C5-A3EA-1A168494ED44}" srcOrd="1" destOrd="0" presId="urn:microsoft.com/office/officeart/2005/8/layout/process4"/>
    <dgm:cxn modelId="{4BBF18AE-4638-4F9E-A5D6-3CC673C990EA}" type="presParOf" srcId="{38241BA4-562E-47AF-8A36-AFF597DF9E57}" destId="{4EA9082E-637A-47BC-946C-1C240ADCDC9A}" srcOrd="2" destOrd="0" presId="urn:microsoft.com/office/officeart/2005/8/layout/process4"/>
    <dgm:cxn modelId="{725E14E0-BFED-4AD7-864B-C1A96DF4FDDB}" type="presParOf" srcId="{4EA9082E-637A-47BC-946C-1C240ADCDC9A}" destId="{94DF84AB-33AE-4506-9AED-AAE134079D70}" srcOrd="0" destOrd="0" presId="urn:microsoft.com/office/officeart/2005/8/layout/process4"/>
    <dgm:cxn modelId="{6B2C52BF-D9DC-4943-8754-7FDD706D6AD1}" type="presParOf" srcId="{4EA9082E-637A-47BC-946C-1C240ADCDC9A}" destId="{B3DA3B9A-3026-47FA-95DB-264EB85A97D3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5C9942-116C-40CF-8A3B-056CD2837B1B}">
      <dsp:nvSpPr>
        <dsp:cNvPr id="0" name=""/>
        <dsp:cNvSpPr/>
      </dsp:nvSpPr>
      <dsp:spPr>
        <a:xfrm>
          <a:off x="3628" y="339614"/>
          <a:ext cx="2111926" cy="844770"/>
        </a:xfrm>
        <a:prstGeom prst="chevron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Step 1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426013" y="339614"/>
        <a:ext cx="1267156" cy="844770"/>
      </dsp:txXfrm>
    </dsp:sp>
    <dsp:sp modelId="{A8BC982F-EE18-46A6-88BC-D5AA38B79CCD}">
      <dsp:nvSpPr>
        <dsp:cNvPr id="0" name=""/>
        <dsp:cNvSpPr/>
      </dsp:nvSpPr>
      <dsp:spPr>
        <a:xfrm>
          <a:off x="1904362" y="339614"/>
          <a:ext cx="2111926" cy="844770"/>
        </a:xfrm>
        <a:prstGeom prst="chevron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Step 2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2326747" y="339614"/>
        <a:ext cx="1267156" cy="844770"/>
      </dsp:txXfrm>
    </dsp:sp>
    <dsp:sp modelId="{BED79BD0-53F0-4A81-9EFC-06B1FF127DC6}">
      <dsp:nvSpPr>
        <dsp:cNvPr id="0" name=""/>
        <dsp:cNvSpPr/>
      </dsp:nvSpPr>
      <dsp:spPr>
        <a:xfrm>
          <a:off x="3805096" y="339614"/>
          <a:ext cx="2111926" cy="844770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Step 3</a:t>
          </a:r>
          <a:endParaRPr lang="en-US" sz="33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227481" y="339614"/>
        <a:ext cx="1267156" cy="844770"/>
      </dsp:txXfrm>
    </dsp:sp>
    <dsp:sp modelId="{CDC0A61C-B175-4043-972C-7F2A2447DB4C}">
      <dsp:nvSpPr>
        <dsp:cNvPr id="0" name=""/>
        <dsp:cNvSpPr/>
      </dsp:nvSpPr>
      <dsp:spPr>
        <a:xfrm>
          <a:off x="5705830" y="339614"/>
          <a:ext cx="2111926" cy="844770"/>
        </a:xfrm>
        <a:prstGeom prst="chevron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solidFill>
                <a:schemeClr val="tx1"/>
              </a:solidFill>
            </a:rPr>
            <a:t>Step 4</a:t>
          </a:r>
          <a:endParaRPr lang="en-US" sz="3300" kern="1200" dirty="0">
            <a:solidFill>
              <a:schemeClr val="tx1"/>
            </a:solidFill>
          </a:endParaRPr>
        </a:p>
      </dsp:txBody>
      <dsp:txXfrm>
        <a:off x="6128215" y="339614"/>
        <a:ext cx="1267156" cy="84477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247863-F543-4F5D-9B09-F3E01513F5D9}">
      <dsp:nvSpPr>
        <dsp:cNvPr id="0" name=""/>
        <dsp:cNvSpPr/>
      </dsp:nvSpPr>
      <dsp:spPr>
        <a:xfrm>
          <a:off x="4294734" y="30767"/>
          <a:ext cx="1043450" cy="1043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4294734" y="30767"/>
        <a:ext cx="1043450" cy="1043450"/>
      </dsp:txXfrm>
    </dsp:sp>
    <dsp:sp modelId="{1A90B775-B06B-4623-834D-7EDAA41DDC27}">
      <dsp:nvSpPr>
        <dsp:cNvPr id="0" name=""/>
        <dsp:cNvSpPr/>
      </dsp:nvSpPr>
      <dsp:spPr>
        <a:xfrm>
          <a:off x="1838686" y="403"/>
          <a:ext cx="3914052" cy="3914052"/>
        </a:xfrm>
        <a:prstGeom prst="circularArrow">
          <a:avLst>
            <a:gd name="adj1" fmla="val 5199"/>
            <a:gd name="adj2" fmla="val 335794"/>
            <a:gd name="adj3" fmla="val 21293728"/>
            <a:gd name="adj4" fmla="val 19765813"/>
            <a:gd name="adj5" fmla="val 606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F61FB0-2439-4647-94C4-06472B4D2F21}">
      <dsp:nvSpPr>
        <dsp:cNvPr id="0" name=""/>
        <dsp:cNvSpPr/>
      </dsp:nvSpPr>
      <dsp:spPr>
        <a:xfrm>
          <a:off x="4925589" y="1972342"/>
          <a:ext cx="1043450" cy="1043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4925589" y="1972342"/>
        <a:ext cx="1043450" cy="1043450"/>
      </dsp:txXfrm>
    </dsp:sp>
    <dsp:sp modelId="{0DAEBAF3-24EA-4776-AE22-8BE54CAD9A98}">
      <dsp:nvSpPr>
        <dsp:cNvPr id="0" name=""/>
        <dsp:cNvSpPr/>
      </dsp:nvSpPr>
      <dsp:spPr>
        <a:xfrm>
          <a:off x="1838686" y="403"/>
          <a:ext cx="3914052" cy="3914052"/>
        </a:xfrm>
        <a:prstGeom prst="circularArrow">
          <a:avLst>
            <a:gd name="adj1" fmla="val 5199"/>
            <a:gd name="adj2" fmla="val 335794"/>
            <a:gd name="adj3" fmla="val 4015202"/>
            <a:gd name="adj4" fmla="val 2252970"/>
            <a:gd name="adj5" fmla="val 606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D66347-047A-4F76-8203-DED28CC9436D}">
      <dsp:nvSpPr>
        <dsp:cNvPr id="0" name=""/>
        <dsp:cNvSpPr/>
      </dsp:nvSpPr>
      <dsp:spPr>
        <a:xfrm>
          <a:off x="3273987" y="3172301"/>
          <a:ext cx="1043450" cy="1043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3273987" y="3172301"/>
        <a:ext cx="1043450" cy="1043450"/>
      </dsp:txXfrm>
    </dsp:sp>
    <dsp:sp modelId="{88140AA6-55BB-4DCD-B714-FA093B83E1D3}">
      <dsp:nvSpPr>
        <dsp:cNvPr id="0" name=""/>
        <dsp:cNvSpPr/>
      </dsp:nvSpPr>
      <dsp:spPr>
        <a:xfrm>
          <a:off x="1838686" y="403"/>
          <a:ext cx="3914052" cy="3914052"/>
        </a:xfrm>
        <a:prstGeom prst="circularArrow">
          <a:avLst>
            <a:gd name="adj1" fmla="val 5199"/>
            <a:gd name="adj2" fmla="val 335794"/>
            <a:gd name="adj3" fmla="val 8211236"/>
            <a:gd name="adj4" fmla="val 6449004"/>
            <a:gd name="adj5" fmla="val 606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B3665E-5FCA-42C4-B5D1-7C19CBC202D0}">
      <dsp:nvSpPr>
        <dsp:cNvPr id="0" name=""/>
        <dsp:cNvSpPr/>
      </dsp:nvSpPr>
      <dsp:spPr>
        <a:xfrm>
          <a:off x="1622385" y="1972342"/>
          <a:ext cx="1043450" cy="1043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1622385" y="1972342"/>
        <a:ext cx="1043450" cy="1043450"/>
      </dsp:txXfrm>
    </dsp:sp>
    <dsp:sp modelId="{0181F08A-AD73-4846-84F1-FC703096A79B}">
      <dsp:nvSpPr>
        <dsp:cNvPr id="0" name=""/>
        <dsp:cNvSpPr/>
      </dsp:nvSpPr>
      <dsp:spPr>
        <a:xfrm>
          <a:off x="1838686" y="403"/>
          <a:ext cx="3914052" cy="3914052"/>
        </a:xfrm>
        <a:prstGeom prst="circularArrow">
          <a:avLst>
            <a:gd name="adj1" fmla="val 5199"/>
            <a:gd name="adj2" fmla="val 335794"/>
            <a:gd name="adj3" fmla="val 12298393"/>
            <a:gd name="adj4" fmla="val 10770478"/>
            <a:gd name="adj5" fmla="val 606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D2E88C-B11A-47EC-8680-482093A159BE}">
      <dsp:nvSpPr>
        <dsp:cNvPr id="0" name=""/>
        <dsp:cNvSpPr/>
      </dsp:nvSpPr>
      <dsp:spPr>
        <a:xfrm>
          <a:off x="2253241" y="30767"/>
          <a:ext cx="1043450" cy="1043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tx1"/>
              </a:solidFill>
            </a:rPr>
            <a:t>Text</a:t>
          </a:r>
          <a:endParaRPr lang="en-US" sz="3200" kern="1200" dirty="0">
            <a:solidFill>
              <a:schemeClr val="tx1"/>
            </a:solidFill>
          </a:endParaRPr>
        </a:p>
      </dsp:txBody>
      <dsp:txXfrm>
        <a:off x="2253241" y="30767"/>
        <a:ext cx="1043450" cy="1043450"/>
      </dsp:txXfrm>
    </dsp:sp>
    <dsp:sp modelId="{9D60E834-9022-45EA-A07E-2DF7BD0D3CF4}">
      <dsp:nvSpPr>
        <dsp:cNvPr id="0" name=""/>
        <dsp:cNvSpPr/>
      </dsp:nvSpPr>
      <dsp:spPr>
        <a:xfrm>
          <a:off x="1838686" y="403"/>
          <a:ext cx="3914052" cy="3914052"/>
        </a:xfrm>
        <a:prstGeom prst="circularArrow">
          <a:avLst>
            <a:gd name="adj1" fmla="val 5199"/>
            <a:gd name="adj2" fmla="val 335794"/>
            <a:gd name="adj3" fmla="val 16866189"/>
            <a:gd name="adj4" fmla="val 15198017"/>
            <a:gd name="adj5" fmla="val 606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572AED-CF1D-4740-9992-E816BD0CE76B}">
      <dsp:nvSpPr>
        <dsp:cNvPr id="0" name=""/>
        <dsp:cNvSpPr/>
      </dsp:nvSpPr>
      <dsp:spPr>
        <a:xfrm>
          <a:off x="3022599" y="883682"/>
          <a:ext cx="482702" cy="9391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39199"/>
              </a:lnTo>
              <a:lnTo>
                <a:pt x="482702" y="93919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B13DD1-FBF2-46B3-93B9-78AC3429DCC2}">
      <dsp:nvSpPr>
        <dsp:cNvPr id="0" name=""/>
        <dsp:cNvSpPr/>
      </dsp:nvSpPr>
      <dsp:spPr>
        <a:xfrm>
          <a:off x="2514394" y="883682"/>
          <a:ext cx="508205" cy="939199"/>
        </a:xfrm>
        <a:custGeom>
          <a:avLst/>
          <a:gdLst/>
          <a:ahLst/>
          <a:cxnLst/>
          <a:rect l="0" t="0" r="0" b="0"/>
          <a:pathLst>
            <a:path>
              <a:moveTo>
                <a:pt x="508205" y="0"/>
              </a:moveTo>
              <a:lnTo>
                <a:pt x="508205" y="939199"/>
              </a:lnTo>
              <a:lnTo>
                <a:pt x="0" y="93919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D9A050-9FAE-478E-AA35-67D5FA5D930E}">
      <dsp:nvSpPr>
        <dsp:cNvPr id="0" name=""/>
        <dsp:cNvSpPr/>
      </dsp:nvSpPr>
      <dsp:spPr>
        <a:xfrm>
          <a:off x="3022599" y="883682"/>
          <a:ext cx="2138511" cy="18783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92824"/>
              </a:lnTo>
              <a:lnTo>
                <a:pt x="2138511" y="1692824"/>
              </a:lnTo>
              <a:lnTo>
                <a:pt x="2138511" y="187839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E9745E-2F3D-4D56-B9DA-4535B5A591AA}">
      <dsp:nvSpPr>
        <dsp:cNvPr id="0" name=""/>
        <dsp:cNvSpPr/>
      </dsp:nvSpPr>
      <dsp:spPr>
        <a:xfrm>
          <a:off x="2976880" y="883682"/>
          <a:ext cx="91440" cy="187839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7839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96C13E-2707-428F-B118-6DCC0B77078C}">
      <dsp:nvSpPr>
        <dsp:cNvPr id="0" name=""/>
        <dsp:cNvSpPr/>
      </dsp:nvSpPr>
      <dsp:spPr>
        <a:xfrm>
          <a:off x="884088" y="883682"/>
          <a:ext cx="2138511" cy="1878398"/>
        </a:xfrm>
        <a:custGeom>
          <a:avLst/>
          <a:gdLst/>
          <a:ahLst/>
          <a:cxnLst/>
          <a:rect l="0" t="0" r="0" b="0"/>
          <a:pathLst>
            <a:path>
              <a:moveTo>
                <a:pt x="2138511" y="0"/>
              </a:moveTo>
              <a:lnTo>
                <a:pt x="2138511" y="1692824"/>
              </a:lnTo>
              <a:lnTo>
                <a:pt x="0" y="1692824"/>
              </a:lnTo>
              <a:lnTo>
                <a:pt x="0" y="187839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C0FA03-76D5-40F2-95B1-6F2C9556E68E}">
      <dsp:nvSpPr>
        <dsp:cNvPr id="0" name=""/>
        <dsp:cNvSpPr/>
      </dsp:nvSpPr>
      <dsp:spPr>
        <a:xfrm>
          <a:off x="2138917" y="0"/>
          <a:ext cx="1767364" cy="8836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2138917" y="0"/>
        <a:ext cx="1767364" cy="883682"/>
      </dsp:txXfrm>
    </dsp:sp>
    <dsp:sp modelId="{5DE38675-43BE-453E-8545-E88849F68611}">
      <dsp:nvSpPr>
        <dsp:cNvPr id="0" name=""/>
        <dsp:cNvSpPr/>
      </dsp:nvSpPr>
      <dsp:spPr>
        <a:xfrm>
          <a:off x="405" y="2762080"/>
          <a:ext cx="1767364" cy="8836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405" y="2762080"/>
        <a:ext cx="1767364" cy="883682"/>
      </dsp:txXfrm>
    </dsp:sp>
    <dsp:sp modelId="{5B0089F3-5752-4265-B1AF-A449E47C23C7}">
      <dsp:nvSpPr>
        <dsp:cNvPr id="0" name=""/>
        <dsp:cNvSpPr/>
      </dsp:nvSpPr>
      <dsp:spPr>
        <a:xfrm>
          <a:off x="2138917" y="2762080"/>
          <a:ext cx="1767364" cy="8836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2138917" y="2762080"/>
        <a:ext cx="1767364" cy="883682"/>
      </dsp:txXfrm>
    </dsp:sp>
    <dsp:sp modelId="{4615F5D6-2A07-432D-BA27-0C1F8B10C9C1}">
      <dsp:nvSpPr>
        <dsp:cNvPr id="0" name=""/>
        <dsp:cNvSpPr/>
      </dsp:nvSpPr>
      <dsp:spPr>
        <a:xfrm>
          <a:off x="4277429" y="2762080"/>
          <a:ext cx="1767364" cy="8836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4277429" y="2762080"/>
        <a:ext cx="1767364" cy="883682"/>
      </dsp:txXfrm>
    </dsp:sp>
    <dsp:sp modelId="{FA2C57AC-7CD8-4A70-8509-060310DA4E2A}">
      <dsp:nvSpPr>
        <dsp:cNvPr id="0" name=""/>
        <dsp:cNvSpPr/>
      </dsp:nvSpPr>
      <dsp:spPr>
        <a:xfrm>
          <a:off x="747029" y="1419537"/>
          <a:ext cx="1767364" cy="8066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747029" y="1419537"/>
        <a:ext cx="1767364" cy="806687"/>
      </dsp:txXfrm>
    </dsp:sp>
    <dsp:sp modelId="{242B5FF5-526A-43E0-AE77-56E436F156CA}">
      <dsp:nvSpPr>
        <dsp:cNvPr id="0" name=""/>
        <dsp:cNvSpPr/>
      </dsp:nvSpPr>
      <dsp:spPr>
        <a:xfrm>
          <a:off x="3505302" y="1419537"/>
          <a:ext cx="1767364" cy="8066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000" kern="1200" dirty="0"/>
        </a:p>
      </dsp:txBody>
      <dsp:txXfrm>
        <a:off x="3505302" y="1419537"/>
        <a:ext cx="1767364" cy="80668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D9E018-BFAC-454F-B9E2-785657D9AFBE}">
      <dsp:nvSpPr>
        <dsp:cNvPr id="0" name=""/>
        <dsp:cNvSpPr/>
      </dsp:nvSpPr>
      <dsp:spPr>
        <a:xfrm>
          <a:off x="0" y="2986618"/>
          <a:ext cx="7162800" cy="108141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0" y="2986618"/>
        <a:ext cx="2148840" cy="1081414"/>
      </dsp:txXfrm>
    </dsp:sp>
    <dsp:sp modelId="{5ADC3DB1-F7F3-4AFB-BF27-6054AE838472}">
      <dsp:nvSpPr>
        <dsp:cNvPr id="0" name=""/>
        <dsp:cNvSpPr/>
      </dsp:nvSpPr>
      <dsp:spPr>
        <a:xfrm>
          <a:off x="0" y="1615020"/>
          <a:ext cx="7162800" cy="108141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0" y="1615020"/>
        <a:ext cx="2148840" cy="1081414"/>
      </dsp:txXfrm>
    </dsp:sp>
    <dsp:sp modelId="{05D2E867-6549-4A33-902B-839AAC1058E7}">
      <dsp:nvSpPr>
        <dsp:cNvPr id="0" name=""/>
        <dsp:cNvSpPr/>
      </dsp:nvSpPr>
      <dsp:spPr>
        <a:xfrm>
          <a:off x="0" y="250808"/>
          <a:ext cx="7162800" cy="1081414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2600" kern="1200" dirty="0">
            <a:solidFill>
              <a:schemeClr val="tx1"/>
            </a:solidFill>
          </a:endParaRPr>
        </a:p>
      </dsp:txBody>
      <dsp:txXfrm>
        <a:off x="0" y="250808"/>
        <a:ext cx="2148840" cy="1081414"/>
      </dsp:txXfrm>
    </dsp:sp>
    <dsp:sp modelId="{CD9AC9BB-2715-447A-8884-9C0B93289C7F}">
      <dsp:nvSpPr>
        <dsp:cNvPr id="0" name=""/>
        <dsp:cNvSpPr/>
      </dsp:nvSpPr>
      <dsp:spPr>
        <a:xfrm>
          <a:off x="4347632" y="340926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4374027" y="367321"/>
        <a:ext cx="1298978" cy="848389"/>
      </dsp:txXfrm>
    </dsp:sp>
    <dsp:sp modelId="{5527B9E2-FDA7-46A0-9F24-9B28D37B7D84}">
      <dsp:nvSpPr>
        <dsp:cNvPr id="0" name=""/>
        <dsp:cNvSpPr/>
      </dsp:nvSpPr>
      <dsp:spPr>
        <a:xfrm>
          <a:off x="3705542" y="1242105"/>
          <a:ext cx="1317974" cy="506264"/>
        </a:xfrm>
        <a:custGeom>
          <a:avLst/>
          <a:gdLst/>
          <a:ahLst/>
          <a:cxnLst/>
          <a:rect l="0" t="0" r="0" b="0"/>
          <a:pathLst>
            <a:path>
              <a:moveTo>
                <a:pt x="1317974" y="0"/>
              </a:moveTo>
              <a:lnTo>
                <a:pt x="1317974" y="253132"/>
              </a:lnTo>
              <a:lnTo>
                <a:pt x="0" y="253132"/>
              </a:lnTo>
              <a:lnTo>
                <a:pt x="0" y="50626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C30AE9-3B5E-4732-A467-1523EDCF31E2}">
      <dsp:nvSpPr>
        <dsp:cNvPr id="0" name=""/>
        <dsp:cNvSpPr/>
      </dsp:nvSpPr>
      <dsp:spPr>
        <a:xfrm>
          <a:off x="3029658" y="1748369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3056053" y="1774764"/>
        <a:ext cx="1298978" cy="848389"/>
      </dsp:txXfrm>
    </dsp:sp>
    <dsp:sp modelId="{B3A4D69A-DF7C-45C6-8D84-826812A1E472}">
      <dsp:nvSpPr>
        <dsp:cNvPr id="0" name=""/>
        <dsp:cNvSpPr/>
      </dsp:nvSpPr>
      <dsp:spPr>
        <a:xfrm>
          <a:off x="2826892" y="2649548"/>
          <a:ext cx="878649" cy="546619"/>
        </a:xfrm>
        <a:custGeom>
          <a:avLst/>
          <a:gdLst/>
          <a:ahLst/>
          <a:cxnLst/>
          <a:rect l="0" t="0" r="0" b="0"/>
          <a:pathLst>
            <a:path>
              <a:moveTo>
                <a:pt x="878649" y="0"/>
              </a:moveTo>
              <a:lnTo>
                <a:pt x="878649" y="273309"/>
              </a:lnTo>
              <a:lnTo>
                <a:pt x="0" y="273309"/>
              </a:lnTo>
              <a:lnTo>
                <a:pt x="0" y="54661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5E9D7B-B042-44B2-A6C2-34C7006C6202}">
      <dsp:nvSpPr>
        <dsp:cNvPr id="0" name=""/>
        <dsp:cNvSpPr/>
      </dsp:nvSpPr>
      <dsp:spPr>
        <a:xfrm>
          <a:off x="2151008" y="3196168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2177403" y="3222563"/>
        <a:ext cx="1298978" cy="848389"/>
      </dsp:txXfrm>
    </dsp:sp>
    <dsp:sp modelId="{17B7D0DC-D9AD-4748-BF5F-69881C129C1A}">
      <dsp:nvSpPr>
        <dsp:cNvPr id="0" name=""/>
        <dsp:cNvSpPr/>
      </dsp:nvSpPr>
      <dsp:spPr>
        <a:xfrm>
          <a:off x="3705542" y="2649548"/>
          <a:ext cx="878649" cy="5466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309"/>
              </a:lnTo>
              <a:lnTo>
                <a:pt x="878649" y="273309"/>
              </a:lnTo>
              <a:lnTo>
                <a:pt x="878649" y="54661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8BF63C-5BEC-4338-AB85-0611EAD878EA}">
      <dsp:nvSpPr>
        <dsp:cNvPr id="0" name=""/>
        <dsp:cNvSpPr/>
      </dsp:nvSpPr>
      <dsp:spPr>
        <a:xfrm>
          <a:off x="3908307" y="3196168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3934702" y="3222563"/>
        <a:ext cx="1298978" cy="848389"/>
      </dsp:txXfrm>
    </dsp:sp>
    <dsp:sp modelId="{B2792ECD-0700-42E5-9FB0-05C7D16A4723}">
      <dsp:nvSpPr>
        <dsp:cNvPr id="0" name=""/>
        <dsp:cNvSpPr/>
      </dsp:nvSpPr>
      <dsp:spPr>
        <a:xfrm>
          <a:off x="5023516" y="1242105"/>
          <a:ext cx="1317974" cy="5062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3132"/>
              </a:lnTo>
              <a:lnTo>
                <a:pt x="1317974" y="253132"/>
              </a:lnTo>
              <a:lnTo>
                <a:pt x="1317974" y="506264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3B4070-9266-49EA-8941-796587E3BD57}">
      <dsp:nvSpPr>
        <dsp:cNvPr id="0" name=""/>
        <dsp:cNvSpPr/>
      </dsp:nvSpPr>
      <dsp:spPr>
        <a:xfrm>
          <a:off x="5665606" y="1748369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5692001" y="1774764"/>
        <a:ext cx="1298978" cy="848389"/>
      </dsp:txXfrm>
    </dsp:sp>
    <dsp:sp modelId="{68350364-04AA-413F-A4A5-1A824C5B7FEB}">
      <dsp:nvSpPr>
        <dsp:cNvPr id="0" name=""/>
        <dsp:cNvSpPr/>
      </dsp:nvSpPr>
      <dsp:spPr>
        <a:xfrm>
          <a:off x="6295771" y="2649548"/>
          <a:ext cx="91440" cy="54661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4661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6DD7D0-959A-4221-BF6F-F87FC77532A0}">
      <dsp:nvSpPr>
        <dsp:cNvPr id="0" name=""/>
        <dsp:cNvSpPr/>
      </dsp:nvSpPr>
      <dsp:spPr>
        <a:xfrm>
          <a:off x="5665606" y="3196168"/>
          <a:ext cx="1351768" cy="9011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solidFill>
                <a:schemeClr val="bg1"/>
              </a:solidFill>
              <a:latin typeface="+mj-lt"/>
            </a:rPr>
            <a:t>Example Text</a:t>
          </a:r>
          <a:endParaRPr lang="en-US" sz="2300" kern="1200" dirty="0"/>
        </a:p>
      </dsp:txBody>
      <dsp:txXfrm>
        <a:off x="5692001" y="3222563"/>
        <a:ext cx="1298978" cy="848389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613BAD-1FB9-4438-8C6D-E68CD461B92F}">
      <dsp:nvSpPr>
        <dsp:cNvPr id="0" name=""/>
        <dsp:cNvSpPr/>
      </dsp:nvSpPr>
      <dsp:spPr>
        <a:xfrm>
          <a:off x="869215" y="863"/>
          <a:ext cx="1671302" cy="10027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1.Example Text</a:t>
          </a:r>
          <a:endParaRPr lang="en-US" sz="2000" kern="1200" dirty="0"/>
        </a:p>
      </dsp:txBody>
      <dsp:txXfrm>
        <a:off x="869215" y="863"/>
        <a:ext cx="1671302" cy="1002781"/>
      </dsp:txXfrm>
    </dsp:sp>
    <dsp:sp modelId="{8317E36D-FF39-4EAA-A360-211AF4CD0D63}">
      <dsp:nvSpPr>
        <dsp:cNvPr id="0" name=""/>
        <dsp:cNvSpPr/>
      </dsp:nvSpPr>
      <dsp:spPr>
        <a:xfrm>
          <a:off x="2707648" y="863"/>
          <a:ext cx="1671302" cy="1002781"/>
        </a:xfrm>
        <a:prstGeom prst="rect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2.Example Text</a:t>
          </a:r>
          <a:endParaRPr lang="en-US" sz="2000" kern="1200" dirty="0"/>
        </a:p>
      </dsp:txBody>
      <dsp:txXfrm>
        <a:off x="2707648" y="863"/>
        <a:ext cx="1671302" cy="1002781"/>
      </dsp:txXfrm>
    </dsp:sp>
    <dsp:sp modelId="{CDDE105D-E1A5-4C9D-87E6-ECF39F546965}">
      <dsp:nvSpPr>
        <dsp:cNvPr id="0" name=""/>
        <dsp:cNvSpPr/>
      </dsp:nvSpPr>
      <dsp:spPr>
        <a:xfrm>
          <a:off x="4546081" y="863"/>
          <a:ext cx="1671302" cy="10027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3.Example Text</a:t>
          </a:r>
          <a:endParaRPr lang="en-US" sz="2000" kern="1200" dirty="0"/>
        </a:p>
      </dsp:txBody>
      <dsp:txXfrm>
        <a:off x="4546081" y="863"/>
        <a:ext cx="1671302" cy="1002781"/>
      </dsp:txXfrm>
    </dsp:sp>
    <dsp:sp modelId="{95E388B5-52FE-4608-A0C7-5808080E115E}">
      <dsp:nvSpPr>
        <dsp:cNvPr id="0" name=""/>
        <dsp:cNvSpPr/>
      </dsp:nvSpPr>
      <dsp:spPr>
        <a:xfrm>
          <a:off x="869215" y="1170775"/>
          <a:ext cx="1671302" cy="1002781"/>
        </a:xfrm>
        <a:prstGeom prst="rect">
          <a:avLst/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4.Example Text</a:t>
          </a:r>
          <a:endParaRPr lang="en-US" sz="2000" kern="1200" dirty="0"/>
        </a:p>
      </dsp:txBody>
      <dsp:txXfrm>
        <a:off x="869215" y="1170775"/>
        <a:ext cx="1671302" cy="1002781"/>
      </dsp:txXfrm>
    </dsp:sp>
    <dsp:sp modelId="{31A94BF8-1F64-4FD7-A884-8F54D3881F1F}">
      <dsp:nvSpPr>
        <dsp:cNvPr id="0" name=""/>
        <dsp:cNvSpPr/>
      </dsp:nvSpPr>
      <dsp:spPr>
        <a:xfrm>
          <a:off x="2707648" y="1170775"/>
          <a:ext cx="1671302" cy="10027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5.Example Text</a:t>
          </a:r>
          <a:endParaRPr lang="en-US" sz="2000" kern="1200" dirty="0"/>
        </a:p>
      </dsp:txBody>
      <dsp:txXfrm>
        <a:off x="2707648" y="1170775"/>
        <a:ext cx="1671302" cy="1002781"/>
      </dsp:txXfrm>
    </dsp:sp>
    <dsp:sp modelId="{B01BD1B4-1D58-4EE4-B47B-7E71FE208C49}">
      <dsp:nvSpPr>
        <dsp:cNvPr id="0" name=""/>
        <dsp:cNvSpPr/>
      </dsp:nvSpPr>
      <dsp:spPr>
        <a:xfrm>
          <a:off x="4546081" y="1170775"/>
          <a:ext cx="1671302" cy="10027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6.Example Text</a:t>
          </a:r>
          <a:endParaRPr lang="en-US" sz="2000" kern="1200" dirty="0"/>
        </a:p>
      </dsp:txBody>
      <dsp:txXfrm>
        <a:off x="4546081" y="1170775"/>
        <a:ext cx="1671302" cy="1002781"/>
      </dsp:txXfrm>
    </dsp:sp>
    <dsp:sp modelId="{1A98DB34-0310-4062-8FD0-7F13D5A3F16F}">
      <dsp:nvSpPr>
        <dsp:cNvPr id="0" name=""/>
        <dsp:cNvSpPr/>
      </dsp:nvSpPr>
      <dsp:spPr>
        <a:xfrm>
          <a:off x="869215" y="2340687"/>
          <a:ext cx="1671302" cy="10027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7.Example Text</a:t>
          </a:r>
          <a:endParaRPr lang="en-US" sz="2000" kern="1200" dirty="0"/>
        </a:p>
      </dsp:txBody>
      <dsp:txXfrm>
        <a:off x="869215" y="2340687"/>
        <a:ext cx="1671302" cy="1002781"/>
      </dsp:txXfrm>
    </dsp:sp>
    <dsp:sp modelId="{9970BE9D-FC0F-4F80-B2C0-57A5E6183148}">
      <dsp:nvSpPr>
        <dsp:cNvPr id="0" name=""/>
        <dsp:cNvSpPr/>
      </dsp:nvSpPr>
      <dsp:spPr>
        <a:xfrm>
          <a:off x="2707648" y="2340687"/>
          <a:ext cx="1671302" cy="100278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8.Example Text</a:t>
          </a:r>
          <a:endParaRPr lang="en-US" sz="2000" kern="1200" dirty="0"/>
        </a:p>
      </dsp:txBody>
      <dsp:txXfrm>
        <a:off x="2707648" y="2340687"/>
        <a:ext cx="1671302" cy="1002781"/>
      </dsp:txXfrm>
    </dsp:sp>
    <dsp:sp modelId="{A58A91F5-3517-40E6-9DEE-51BF00CE2A10}">
      <dsp:nvSpPr>
        <dsp:cNvPr id="0" name=""/>
        <dsp:cNvSpPr/>
      </dsp:nvSpPr>
      <dsp:spPr>
        <a:xfrm>
          <a:off x="4546081" y="2340687"/>
          <a:ext cx="1671302" cy="1002781"/>
        </a:xfrm>
        <a:prstGeom prst="rect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9.Example Text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4546081" y="2340687"/>
        <a:ext cx="1671302" cy="1002781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2FD412-1281-4DB2-840C-869830975FA3}">
      <dsp:nvSpPr>
        <dsp:cNvPr id="0" name=""/>
        <dsp:cNvSpPr/>
      </dsp:nvSpPr>
      <dsp:spPr>
        <a:xfrm>
          <a:off x="2790870" y="1410844"/>
          <a:ext cx="1276259" cy="1276259"/>
        </a:xfrm>
        <a:prstGeom prst="ellipse">
          <a:avLst/>
        </a:prstGeom>
        <a:solidFill>
          <a:schemeClr val="accent3"/>
        </a:solidFill>
        <a:ln w="25400" cap="flat" cmpd="sng" algn="ctr">
          <a:solidFill>
            <a:schemeClr val="accent3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Text</a:t>
          </a:r>
          <a:endParaRPr lang="en-US" sz="3700" kern="1200" dirty="0"/>
        </a:p>
      </dsp:txBody>
      <dsp:txXfrm>
        <a:off x="2977774" y="1597748"/>
        <a:ext cx="902451" cy="902451"/>
      </dsp:txXfrm>
    </dsp:sp>
    <dsp:sp modelId="{A78104CE-ED1E-4B8D-869D-B8296841E37A}">
      <dsp:nvSpPr>
        <dsp:cNvPr id="0" name=""/>
        <dsp:cNvSpPr/>
      </dsp:nvSpPr>
      <dsp:spPr>
        <a:xfrm rot="16200000">
          <a:off x="3341206" y="1067145"/>
          <a:ext cx="175587" cy="36603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3367544" y="1166691"/>
        <a:ext cx="122911" cy="219623"/>
      </dsp:txXfrm>
    </dsp:sp>
    <dsp:sp modelId="{FF64D639-F3DB-4D0B-B461-E947A519B386}">
      <dsp:nvSpPr>
        <dsp:cNvPr id="0" name=""/>
        <dsp:cNvSpPr/>
      </dsp:nvSpPr>
      <dsp:spPr>
        <a:xfrm>
          <a:off x="2890707" y="2962"/>
          <a:ext cx="1076585" cy="1076585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Text</a:t>
          </a:r>
          <a:endParaRPr lang="en-US" sz="3200" kern="1200" dirty="0"/>
        </a:p>
      </dsp:txBody>
      <dsp:txXfrm>
        <a:off x="3048369" y="160624"/>
        <a:ext cx="761261" cy="761261"/>
      </dsp:txXfrm>
    </dsp:sp>
    <dsp:sp modelId="{E476E57B-14E1-454B-BD38-AE02A8E0A848}">
      <dsp:nvSpPr>
        <dsp:cNvPr id="0" name=""/>
        <dsp:cNvSpPr/>
      </dsp:nvSpPr>
      <dsp:spPr>
        <a:xfrm rot="20520000">
          <a:off x="4100918" y="1619109"/>
          <a:ext cx="175587" cy="36603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4102207" y="1700456"/>
        <a:ext cx="122911" cy="219623"/>
      </dsp:txXfrm>
    </dsp:sp>
    <dsp:sp modelId="{A342CCBB-86C0-4C58-BA6F-F9DE67D068A4}">
      <dsp:nvSpPr>
        <dsp:cNvPr id="0" name=""/>
        <dsp:cNvSpPr/>
      </dsp:nvSpPr>
      <dsp:spPr>
        <a:xfrm>
          <a:off x="4324633" y="1044770"/>
          <a:ext cx="1076585" cy="1076585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Text</a:t>
          </a:r>
          <a:endParaRPr lang="en-US" sz="3200" kern="1200" dirty="0"/>
        </a:p>
      </dsp:txBody>
      <dsp:txXfrm>
        <a:off x="4482295" y="1202432"/>
        <a:ext cx="761261" cy="761261"/>
      </dsp:txXfrm>
    </dsp:sp>
    <dsp:sp modelId="{07DC8961-A058-4F67-A65B-3B6096BC3C61}">
      <dsp:nvSpPr>
        <dsp:cNvPr id="0" name=""/>
        <dsp:cNvSpPr/>
      </dsp:nvSpPr>
      <dsp:spPr>
        <a:xfrm rot="3240000">
          <a:off x="3810734" y="2512204"/>
          <a:ext cx="175587" cy="36603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3821591" y="2564104"/>
        <a:ext cx="122911" cy="219623"/>
      </dsp:txXfrm>
    </dsp:sp>
    <dsp:sp modelId="{10B314DF-973F-4CEC-98B0-243373DAF239}">
      <dsp:nvSpPr>
        <dsp:cNvPr id="0" name=""/>
        <dsp:cNvSpPr/>
      </dsp:nvSpPr>
      <dsp:spPr>
        <a:xfrm>
          <a:off x="3776922" y="2730452"/>
          <a:ext cx="1076585" cy="1076585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Text</a:t>
          </a:r>
          <a:endParaRPr lang="en-US" sz="3200" kern="1200" dirty="0"/>
        </a:p>
      </dsp:txBody>
      <dsp:txXfrm>
        <a:off x="3934584" y="2888114"/>
        <a:ext cx="761261" cy="761261"/>
      </dsp:txXfrm>
    </dsp:sp>
    <dsp:sp modelId="{5E26EA55-6BFE-49EF-8CAD-204DE987C5EF}">
      <dsp:nvSpPr>
        <dsp:cNvPr id="0" name=""/>
        <dsp:cNvSpPr/>
      </dsp:nvSpPr>
      <dsp:spPr>
        <a:xfrm rot="7560000">
          <a:off x="2871678" y="2512204"/>
          <a:ext cx="175587" cy="36603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2913497" y="2564104"/>
        <a:ext cx="122911" cy="219623"/>
      </dsp:txXfrm>
    </dsp:sp>
    <dsp:sp modelId="{58B9584C-46BD-4381-9601-87B888E66C0E}">
      <dsp:nvSpPr>
        <dsp:cNvPr id="0" name=""/>
        <dsp:cNvSpPr/>
      </dsp:nvSpPr>
      <dsp:spPr>
        <a:xfrm>
          <a:off x="2004491" y="2730452"/>
          <a:ext cx="1076585" cy="1076585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Text</a:t>
          </a:r>
          <a:endParaRPr lang="en-US" sz="3200" kern="1200" dirty="0"/>
        </a:p>
      </dsp:txBody>
      <dsp:txXfrm>
        <a:off x="2162153" y="2888114"/>
        <a:ext cx="761261" cy="761261"/>
      </dsp:txXfrm>
    </dsp:sp>
    <dsp:sp modelId="{3CCCFC03-8024-4CFA-90FB-6BE7C7925E07}">
      <dsp:nvSpPr>
        <dsp:cNvPr id="0" name=""/>
        <dsp:cNvSpPr/>
      </dsp:nvSpPr>
      <dsp:spPr>
        <a:xfrm rot="11880000">
          <a:off x="2581493" y="1619109"/>
          <a:ext cx="175587" cy="36603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2632880" y="1700456"/>
        <a:ext cx="122911" cy="219623"/>
      </dsp:txXfrm>
    </dsp:sp>
    <dsp:sp modelId="{04D9F402-ECB1-4398-B58A-3494CDF5E39C}">
      <dsp:nvSpPr>
        <dsp:cNvPr id="0" name=""/>
        <dsp:cNvSpPr/>
      </dsp:nvSpPr>
      <dsp:spPr>
        <a:xfrm>
          <a:off x="1456780" y="1044770"/>
          <a:ext cx="1076585" cy="1076585"/>
        </a:xfrm>
        <a:prstGeom prst="ellipse">
          <a:avLst/>
        </a:prstGeom>
        <a:solidFill>
          <a:schemeClr val="accent1"/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Text</a:t>
          </a:r>
          <a:endParaRPr lang="en-US" sz="3200" kern="1200" dirty="0"/>
        </a:p>
      </dsp:txBody>
      <dsp:txXfrm>
        <a:off x="1614442" y="1202432"/>
        <a:ext cx="761261" cy="761261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85A324-92CF-48EB-8333-DCB2BF8F426F}">
      <dsp:nvSpPr>
        <dsp:cNvPr id="0" name=""/>
        <dsp:cNvSpPr/>
      </dsp:nvSpPr>
      <dsp:spPr>
        <a:xfrm rot="16200000">
          <a:off x="520" y="211005"/>
          <a:ext cx="2964656" cy="2964656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Example text</a:t>
          </a:r>
          <a:endParaRPr lang="en-US" sz="3500" kern="1200" dirty="0"/>
        </a:p>
      </dsp:txBody>
      <dsp:txXfrm rot="5400000">
        <a:off x="521" y="952168"/>
        <a:ext cx="2445841" cy="1482328"/>
      </dsp:txXfrm>
    </dsp:sp>
    <dsp:sp modelId="{0A872D9D-FAC4-4A0B-9572-FFD95A51F789}">
      <dsp:nvSpPr>
        <dsp:cNvPr id="0" name=""/>
        <dsp:cNvSpPr/>
      </dsp:nvSpPr>
      <dsp:spPr>
        <a:xfrm rot="5400000">
          <a:off x="3130823" y="211005"/>
          <a:ext cx="2964656" cy="2964656"/>
        </a:xfrm>
        <a:prstGeom prst="downArrow">
          <a:avLst>
            <a:gd name="adj1" fmla="val 50000"/>
            <a:gd name="adj2" fmla="val 35000"/>
          </a:avLst>
        </a:prstGeom>
        <a:solidFill>
          <a:schemeClr val="accent3"/>
        </a:solidFill>
        <a:ln w="25400" cap="flat" cmpd="sng" algn="ctr">
          <a:solidFill>
            <a:schemeClr val="accent3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Example text</a:t>
          </a:r>
          <a:endParaRPr lang="en-US" sz="3500" kern="1200" dirty="0"/>
        </a:p>
      </dsp:txBody>
      <dsp:txXfrm rot="-5400000">
        <a:off x="3649639" y="952169"/>
        <a:ext cx="2445841" cy="14823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D2756-B91E-4A00-B1B5-17131DF5EE02}">
      <dsp:nvSpPr>
        <dsp:cNvPr id="0" name=""/>
        <dsp:cNvSpPr/>
      </dsp:nvSpPr>
      <dsp:spPr>
        <a:xfrm>
          <a:off x="1400174" y="0"/>
          <a:ext cx="933450" cy="846666"/>
        </a:xfrm>
        <a:prstGeom prst="trapezoid">
          <a:avLst>
            <a:gd name="adj" fmla="val 55125"/>
          </a:avLst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Text</a:t>
          </a:r>
          <a:endParaRPr lang="en-US" sz="18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400174" y="0"/>
        <a:ext cx="933450" cy="846666"/>
      </dsp:txXfrm>
    </dsp:sp>
    <dsp:sp modelId="{ED3F91FD-F20F-485E-9908-1CF5EE6D7ACE}">
      <dsp:nvSpPr>
        <dsp:cNvPr id="0" name=""/>
        <dsp:cNvSpPr/>
      </dsp:nvSpPr>
      <dsp:spPr>
        <a:xfrm>
          <a:off x="933450" y="846666"/>
          <a:ext cx="1866900" cy="846666"/>
        </a:xfrm>
        <a:prstGeom prst="trapezoid">
          <a:avLst>
            <a:gd name="adj" fmla="val 55125"/>
          </a:avLst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18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260157" y="846666"/>
        <a:ext cx="1213485" cy="846666"/>
      </dsp:txXfrm>
    </dsp:sp>
    <dsp:sp modelId="{3E760AFC-A6E5-487D-BF18-A67040ECDCB6}">
      <dsp:nvSpPr>
        <dsp:cNvPr id="0" name=""/>
        <dsp:cNvSpPr/>
      </dsp:nvSpPr>
      <dsp:spPr>
        <a:xfrm>
          <a:off x="466724" y="1693333"/>
          <a:ext cx="2800350" cy="846666"/>
        </a:xfrm>
        <a:prstGeom prst="trapezoid">
          <a:avLst>
            <a:gd name="adj" fmla="val 55125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25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956786" y="1693333"/>
        <a:ext cx="1820227" cy="846666"/>
      </dsp:txXfrm>
    </dsp:sp>
    <dsp:sp modelId="{5352BB33-ED38-4C29-B576-9E55892F0CCD}">
      <dsp:nvSpPr>
        <dsp:cNvPr id="0" name=""/>
        <dsp:cNvSpPr/>
      </dsp:nvSpPr>
      <dsp:spPr>
        <a:xfrm>
          <a:off x="0" y="2540000"/>
          <a:ext cx="3733800" cy="846666"/>
        </a:xfrm>
        <a:prstGeom prst="trapezoid">
          <a:avLst>
            <a:gd name="adj" fmla="val 55125"/>
          </a:avLst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3000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653414" y="2540000"/>
        <a:ext cx="2426970" cy="8466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7353F7-7C54-43B8-8031-4ED30EA32EF2}">
      <dsp:nvSpPr>
        <dsp:cNvPr id="0" name=""/>
        <dsp:cNvSpPr/>
      </dsp:nvSpPr>
      <dsp:spPr>
        <a:xfrm>
          <a:off x="2076" y="926963"/>
          <a:ext cx="2083072" cy="2083072"/>
        </a:xfrm>
        <a:prstGeom prst="ellipse">
          <a:avLst/>
        </a:prstGeom>
        <a:solidFill>
          <a:schemeClr val="accent2">
            <a:alpha val="93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4638" tIns="40640" rIns="114638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</a:rPr>
            <a:t>Text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307135" y="1232022"/>
        <a:ext cx="1472954" cy="1472954"/>
      </dsp:txXfrm>
    </dsp:sp>
    <dsp:sp modelId="{56400439-CF18-47BE-B7BE-E0B83A1AB43A}">
      <dsp:nvSpPr>
        <dsp:cNvPr id="0" name=""/>
        <dsp:cNvSpPr/>
      </dsp:nvSpPr>
      <dsp:spPr>
        <a:xfrm>
          <a:off x="1668534" y="926963"/>
          <a:ext cx="2083072" cy="2083072"/>
        </a:xfrm>
        <a:prstGeom prst="ellipse">
          <a:avLst/>
        </a:prstGeom>
        <a:solidFill>
          <a:schemeClr val="accent1">
            <a:alpha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4638" tIns="40640" rIns="114638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</a:rPr>
            <a:t>Text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1973593" y="1232022"/>
        <a:ext cx="1472954" cy="1472954"/>
      </dsp:txXfrm>
    </dsp:sp>
    <dsp:sp modelId="{A43B6FCE-AB87-467A-BDAE-B50A039B8203}">
      <dsp:nvSpPr>
        <dsp:cNvPr id="0" name=""/>
        <dsp:cNvSpPr/>
      </dsp:nvSpPr>
      <dsp:spPr>
        <a:xfrm>
          <a:off x="3334992" y="926963"/>
          <a:ext cx="2083072" cy="2083072"/>
        </a:xfrm>
        <a:prstGeom prst="ellipse">
          <a:avLst/>
        </a:prstGeom>
        <a:solidFill>
          <a:schemeClr val="accent4">
            <a:alpha val="87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4638" tIns="40640" rIns="114638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</a:rPr>
            <a:t>Text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3640051" y="1232022"/>
        <a:ext cx="1472954" cy="1472954"/>
      </dsp:txXfrm>
    </dsp:sp>
    <dsp:sp modelId="{2D80521E-159F-4EC5-AFF1-2B12B7EA840F}">
      <dsp:nvSpPr>
        <dsp:cNvPr id="0" name=""/>
        <dsp:cNvSpPr/>
      </dsp:nvSpPr>
      <dsp:spPr>
        <a:xfrm>
          <a:off x="5001450" y="926963"/>
          <a:ext cx="2083072" cy="2083072"/>
        </a:xfrm>
        <a:prstGeom prst="ellipse">
          <a:avLst/>
        </a:prstGeom>
        <a:solidFill>
          <a:schemeClr val="accent3">
            <a:alpha val="8000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4638" tIns="40640" rIns="114638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solidFill>
                <a:schemeClr val="bg1"/>
              </a:solidFill>
            </a:rPr>
            <a:t>Text</a:t>
          </a:r>
          <a:endParaRPr lang="en-US" sz="3200" kern="1200" dirty="0">
            <a:solidFill>
              <a:schemeClr val="bg1"/>
            </a:solidFill>
          </a:endParaRPr>
        </a:p>
      </dsp:txBody>
      <dsp:txXfrm>
        <a:off x="5306509" y="1232022"/>
        <a:ext cx="1472954" cy="14729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6E3EC4-BF89-4115-809E-00629EFAFBD0}">
      <dsp:nvSpPr>
        <dsp:cNvPr id="0" name=""/>
        <dsp:cNvSpPr/>
      </dsp:nvSpPr>
      <dsp:spPr>
        <a:xfrm>
          <a:off x="2108199" y="43920"/>
          <a:ext cx="2108200" cy="2108200"/>
        </a:xfrm>
        <a:prstGeom prst="ellipse">
          <a:avLst/>
        </a:prstGeom>
        <a:solidFill>
          <a:schemeClr val="accent3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>
              <a:solidFill>
                <a:schemeClr val="bg1"/>
              </a:solidFill>
            </a:rPr>
            <a:t>Text</a:t>
          </a:r>
          <a:endParaRPr lang="en-US" sz="5000" kern="1200" dirty="0"/>
        </a:p>
      </dsp:txBody>
      <dsp:txXfrm>
        <a:off x="2389293" y="412855"/>
        <a:ext cx="1546013" cy="948690"/>
      </dsp:txXfrm>
    </dsp:sp>
    <dsp:sp modelId="{BB1209FE-0A9B-4CE5-B67C-1A0B85068B4D}">
      <dsp:nvSpPr>
        <dsp:cNvPr id="0" name=""/>
        <dsp:cNvSpPr/>
      </dsp:nvSpPr>
      <dsp:spPr>
        <a:xfrm>
          <a:off x="2868908" y="1361545"/>
          <a:ext cx="2108200" cy="2108200"/>
        </a:xfrm>
        <a:prstGeom prst="ellipse">
          <a:avLst/>
        </a:prstGeom>
        <a:solidFill>
          <a:schemeClr val="accent2">
            <a:alpha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>
              <a:solidFill>
                <a:schemeClr val="bg1"/>
              </a:solidFill>
            </a:rPr>
            <a:t>Text</a:t>
          </a:r>
          <a:endParaRPr lang="en-US" sz="5000" kern="1200" dirty="0"/>
        </a:p>
      </dsp:txBody>
      <dsp:txXfrm>
        <a:off x="3513666" y="1906164"/>
        <a:ext cx="1264920" cy="1159510"/>
      </dsp:txXfrm>
    </dsp:sp>
    <dsp:sp modelId="{59BB60A6-0D96-4F46-A565-511841D092A8}">
      <dsp:nvSpPr>
        <dsp:cNvPr id="0" name=""/>
        <dsp:cNvSpPr/>
      </dsp:nvSpPr>
      <dsp:spPr>
        <a:xfrm>
          <a:off x="1347490" y="1361545"/>
          <a:ext cx="2108200" cy="2108200"/>
        </a:xfrm>
        <a:prstGeom prst="ellipse">
          <a:avLst/>
        </a:prstGeom>
        <a:solidFill>
          <a:schemeClr val="accent1">
            <a:alpha val="7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kern="1200" dirty="0" smtClean="0">
              <a:solidFill>
                <a:schemeClr val="bg1"/>
              </a:solidFill>
            </a:rPr>
            <a:t>Text</a:t>
          </a:r>
          <a:endParaRPr lang="en-US" sz="5000" kern="1200" dirty="0"/>
        </a:p>
      </dsp:txBody>
      <dsp:txXfrm>
        <a:off x="1546013" y="1906164"/>
        <a:ext cx="1264920" cy="11595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891B76-EAA2-41F1-8D08-60884C40EC7F}">
      <dsp:nvSpPr>
        <dsp:cNvPr id="0" name=""/>
        <dsp:cNvSpPr/>
      </dsp:nvSpPr>
      <dsp:spPr>
        <a:xfrm>
          <a:off x="1422400" y="0"/>
          <a:ext cx="3555999" cy="3555999"/>
        </a:xfrm>
        <a:prstGeom prst="ellipse">
          <a:avLst/>
        </a:prstGeom>
        <a:solidFill>
          <a:schemeClr val="accent1">
            <a:hueOff val="0"/>
            <a:satOff val="0"/>
            <a:lum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Text</a:t>
          </a:r>
          <a:endParaRPr lang="en-US" sz="1700" kern="1200" dirty="0"/>
        </a:p>
      </dsp:txBody>
      <dsp:txXfrm>
        <a:off x="2703271" y="177799"/>
        <a:ext cx="994257" cy="533400"/>
      </dsp:txXfrm>
    </dsp:sp>
    <dsp:sp modelId="{CEADFECE-BDCB-4F85-8CCA-FFFDB33D040C}">
      <dsp:nvSpPr>
        <dsp:cNvPr id="0" name=""/>
        <dsp:cNvSpPr/>
      </dsp:nvSpPr>
      <dsp:spPr>
        <a:xfrm>
          <a:off x="1778000" y="711199"/>
          <a:ext cx="2844800" cy="2844800"/>
        </a:xfrm>
        <a:prstGeom prst="ellipse">
          <a:avLst/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Text</a:t>
          </a:r>
          <a:endParaRPr lang="en-US" sz="1700" kern="1200" dirty="0"/>
        </a:p>
      </dsp:txBody>
      <dsp:txXfrm>
        <a:off x="2703271" y="881887"/>
        <a:ext cx="994257" cy="512064"/>
      </dsp:txXfrm>
    </dsp:sp>
    <dsp:sp modelId="{4B69748E-7362-4D18-8581-7B26B2864CBA}">
      <dsp:nvSpPr>
        <dsp:cNvPr id="0" name=""/>
        <dsp:cNvSpPr/>
      </dsp:nvSpPr>
      <dsp:spPr>
        <a:xfrm>
          <a:off x="2133599" y="1422399"/>
          <a:ext cx="2133600" cy="2133600"/>
        </a:xfrm>
        <a:prstGeom prst="ellipse">
          <a:avLst/>
        </a:prstGeom>
        <a:solidFill>
          <a:schemeClr val="accent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chemeClr val="tx1"/>
              </a:solidFill>
            </a:rPr>
            <a:t>Text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2703271" y="1582419"/>
        <a:ext cx="994257" cy="480060"/>
      </dsp:txXfrm>
    </dsp:sp>
    <dsp:sp modelId="{88A51D48-D6B8-4E68-BA5D-ECB86946C630}">
      <dsp:nvSpPr>
        <dsp:cNvPr id="0" name=""/>
        <dsp:cNvSpPr/>
      </dsp:nvSpPr>
      <dsp:spPr>
        <a:xfrm>
          <a:off x="2489200" y="2133599"/>
          <a:ext cx="1422400" cy="1422400"/>
        </a:xfrm>
        <a:prstGeom prst="ellipse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>
              <a:solidFill>
                <a:schemeClr val="bg1"/>
              </a:solidFill>
            </a:rPr>
            <a:t>Text</a:t>
          </a:r>
          <a:endParaRPr lang="en-US" sz="1700" kern="1200" dirty="0">
            <a:solidFill>
              <a:schemeClr val="bg1"/>
            </a:solidFill>
          </a:endParaRPr>
        </a:p>
      </dsp:txBody>
      <dsp:txXfrm>
        <a:off x="2697505" y="2489199"/>
        <a:ext cx="1005788" cy="7112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B91E48-BDD2-49DA-9C8E-BA75AF848F42}">
      <dsp:nvSpPr>
        <dsp:cNvPr id="0" name=""/>
        <dsp:cNvSpPr/>
      </dsp:nvSpPr>
      <dsp:spPr>
        <a:xfrm>
          <a:off x="2174" y="32602"/>
          <a:ext cx="2120503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 </a:t>
          </a:r>
          <a:endParaRPr lang="en-US" sz="25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174" y="32602"/>
        <a:ext cx="2120503" cy="720000"/>
      </dsp:txXfrm>
    </dsp:sp>
    <dsp:sp modelId="{3A6DD07B-F052-4C6B-BEEF-A88556A54D85}">
      <dsp:nvSpPr>
        <dsp:cNvPr id="0" name=""/>
        <dsp:cNvSpPr/>
      </dsp:nvSpPr>
      <dsp:spPr>
        <a:xfrm>
          <a:off x="2174" y="752602"/>
          <a:ext cx="2120503" cy="120093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ctr" anchorCtr="0">
          <a:noAutofit/>
        </a:bodyPr>
        <a:lstStyle/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2174" y="752602"/>
        <a:ext cx="2120503" cy="1200937"/>
      </dsp:txXfrm>
    </dsp:sp>
    <dsp:sp modelId="{444D9A2E-20CA-4256-906C-D8F701E0A55C}">
      <dsp:nvSpPr>
        <dsp:cNvPr id="0" name=""/>
        <dsp:cNvSpPr/>
      </dsp:nvSpPr>
      <dsp:spPr>
        <a:xfrm>
          <a:off x="2419548" y="32602"/>
          <a:ext cx="2120503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sz="25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419548" y="32602"/>
        <a:ext cx="2120503" cy="720000"/>
      </dsp:txXfrm>
    </dsp:sp>
    <dsp:sp modelId="{13E585AF-768E-4B52-8F8A-6214BC21C44F}">
      <dsp:nvSpPr>
        <dsp:cNvPr id="0" name=""/>
        <dsp:cNvSpPr/>
      </dsp:nvSpPr>
      <dsp:spPr>
        <a:xfrm>
          <a:off x="2419548" y="752602"/>
          <a:ext cx="2120503" cy="120093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2419548" y="752602"/>
        <a:ext cx="2120503" cy="1200937"/>
      </dsp:txXfrm>
    </dsp:sp>
    <dsp:sp modelId="{D3749A26-848D-4DAC-805D-A376192A2E03}">
      <dsp:nvSpPr>
        <dsp:cNvPr id="0" name=""/>
        <dsp:cNvSpPr/>
      </dsp:nvSpPr>
      <dsp:spPr>
        <a:xfrm>
          <a:off x="4836921" y="32602"/>
          <a:ext cx="2120503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sz="25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836921" y="32602"/>
        <a:ext cx="2120503" cy="720000"/>
      </dsp:txXfrm>
    </dsp:sp>
    <dsp:sp modelId="{F2E0F777-6B7C-421C-BCDA-925EFA6C2463}">
      <dsp:nvSpPr>
        <dsp:cNvPr id="0" name=""/>
        <dsp:cNvSpPr/>
      </dsp:nvSpPr>
      <dsp:spPr>
        <a:xfrm>
          <a:off x="4836921" y="752602"/>
          <a:ext cx="2120503" cy="120093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4836921" y="752602"/>
        <a:ext cx="2120503" cy="120093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B91E48-BDD2-49DA-9C8E-BA75AF848F42}">
      <dsp:nvSpPr>
        <dsp:cNvPr id="0" name=""/>
        <dsp:cNvSpPr/>
      </dsp:nvSpPr>
      <dsp:spPr>
        <a:xfrm>
          <a:off x="2174" y="32602"/>
          <a:ext cx="2120503" cy="720000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 </a:t>
          </a:r>
          <a:endParaRPr lang="en-US" sz="25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174" y="32602"/>
        <a:ext cx="2120503" cy="720000"/>
      </dsp:txXfrm>
    </dsp:sp>
    <dsp:sp modelId="{3A6DD07B-F052-4C6B-BEEF-A88556A54D85}">
      <dsp:nvSpPr>
        <dsp:cNvPr id="0" name=""/>
        <dsp:cNvSpPr/>
      </dsp:nvSpPr>
      <dsp:spPr>
        <a:xfrm>
          <a:off x="2174" y="752602"/>
          <a:ext cx="2120503" cy="120093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ctr" anchorCtr="0">
          <a:noAutofit/>
        </a:bodyPr>
        <a:lstStyle/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>
            <a:solidFill>
              <a:schemeClr val="tx1"/>
            </a:solidFill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2174" y="752602"/>
        <a:ext cx="2120503" cy="1200937"/>
      </dsp:txXfrm>
    </dsp:sp>
    <dsp:sp modelId="{444D9A2E-20CA-4256-906C-D8F701E0A55C}">
      <dsp:nvSpPr>
        <dsp:cNvPr id="0" name=""/>
        <dsp:cNvSpPr/>
      </dsp:nvSpPr>
      <dsp:spPr>
        <a:xfrm>
          <a:off x="2419548" y="32602"/>
          <a:ext cx="2120503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sz="2500" b="1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2419548" y="32602"/>
        <a:ext cx="2120503" cy="720000"/>
      </dsp:txXfrm>
    </dsp:sp>
    <dsp:sp modelId="{13E585AF-768E-4B52-8F8A-6214BC21C44F}">
      <dsp:nvSpPr>
        <dsp:cNvPr id="0" name=""/>
        <dsp:cNvSpPr/>
      </dsp:nvSpPr>
      <dsp:spPr>
        <a:xfrm>
          <a:off x="2419548" y="752602"/>
          <a:ext cx="2120503" cy="120093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2419548" y="752602"/>
        <a:ext cx="2120503" cy="1200937"/>
      </dsp:txXfrm>
    </dsp:sp>
    <dsp:sp modelId="{D3749A26-848D-4DAC-805D-A376192A2E03}">
      <dsp:nvSpPr>
        <dsp:cNvPr id="0" name=""/>
        <dsp:cNvSpPr/>
      </dsp:nvSpPr>
      <dsp:spPr>
        <a:xfrm>
          <a:off x="4836921" y="32602"/>
          <a:ext cx="2120503" cy="720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u="none" kern="12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rPr>
            <a:t>Example Text</a:t>
          </a:r>
          <a:endParaRPr lang="en-US" sz="2500" b="1" u="none" kern="1200" dirty="0">
            <a:solidFill>
              <a:schemeClr val="bg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836921" y="32602"/>
        <a:ext cx="2120503" cy="720000"/>
      </dsp:txXfrm>
    </dsp:sp>
    <dsp:sp modelId="{F2E0F777-6B7C-421C-BCDA-925EFA6C2463}">
      <dsp:nvSpPr>
        <dsp:cNvPr id="0" name=""/>
        <dsp:cNvSpPr/>
      </dsp:nvSpPr>
      <dsp:spPr>
        <a:xfrm>
          <a:off x="4836921" y="752602"/>
          <a:ext cx="2120503" cy="120093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solidFill>
                <a:schemeClr val="tx1"/>
              </a:solidFill>
              <a:latin typeface="+mj-lt"/>
              <a:cs typeface="Arial" pitchFamily="34" charset="0"/>
            </a:rPr>
            <a:t>Your Text Here</a:t>
          </a:r>
          <a:endParaRPr lang="en-US" sz="2000" kern="1200" dirty="0"/>
        </a:p>
      </dsp:txBody>
      <dsp:txXfrm>
        <a:off x="4836921" y="752602"/>
        <a:ext cx="2120503" cy="120093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9DCC1A-5B9A-4F93-BCFD-20833092C37C}">
      <dsp:nvSpPr>
        <dsp:cNvPr id="0" name=""/>
        <dsp:cNvSpPr/>
      </dsp:nvSpPr>
      <dsp:spPr>
        <a:xfrm>
          <a:off x="0" y="0"/>
          <a:ext cx="6286500" cy="1047750"/>
        </a:xfrm>
        <a:prstGeom prst="rect">
          <a:avLst/>
        </a:prstGeom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0" kern="1200" dirty="0" smtClean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Example Text</a:t>
          </a:r>
          <a:endParaRPr lang="en-US" sz="40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0" y="0"/>
        <a:ext cx="6286500" cy="1047750"/>
      </dsp:txXfrm>
    </dsp:sp>
    <dsp:sp modelId="{F3F82836-5CD9-438A-A7F2-DC3A57B66487}">
      <dsp:nvSpPr>
        <dsp:cNvPr id="0" name=""/>
        <dsp:cNvSpPr/>
      </dsp:nvSpPr>
      <dsp:spPr>
        <a:xfrm>
          <a:off x="3069" y="1047750"/>
          <a:ext cx="2093453" cy="2200275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0" kern="1200" dirty="0" smtClean="0">
              <a:solidFill>
                <a:schemeClr val="tx1"/>
              </a:solidFill>
            </a:rPr>
            <a:t>Example Text</a:t>
          </a:r>
          <a:endParaRPr lang="en-US" sz="3000" b="0" kern="1200" dirty="0">
            <a:solidFill>
              <a:schemeClr val="tx1"/>
            </a:solidFill>
          </a:endParaRPr>
        </a:p>
      </dsp:txBody>
      <dsp:txXfrm>
        <a:off x="3069" y="1047750"/>
        <a:ext cx="2093453" cy="2200275"/>
      </dsp:txXfrm>
    </dsp:sp>
    <dsp:sp modelId="{4BEC380E-7AF1-4729-B47B-A4959164E95D}">
      <dsp:nvSpPr>
        <dsp:cNvPr id="0" name=""/>
        <dsp:cNvSpPr/>
      </dsp:nvSpPr>
      <dsp:spPr>
        <a:xfrm>
          <a:off x="2096523" y="1047750"/>
          <a:ext cx="2093453" cy="2200275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0" kern="1200" dirty="0" smtClean="0">
              <a:solidFill>
                <a:schemeClr val="tx1"/>
              </a:solidFill>
            </a:rPr>
            <a:t>Example Text</a:t>
          </a:r>
          <a:endParaRPr lang="en-US" sz="3000" b="0" kern="1200" dirty="0">
            <a:solidFill>
              <a:schemeClr val="tx1"/>
            </a:solidFill>
          </a:endParaRPr>
        </a:p>
      </dsp:txBody>
      <dsp:txXfrm>
        <a:off x="2096523" y="1047750"/>
        <a:ext cx="2093453" cy="2200275"/>
      </dsp:txXfrm>
    </dsp:sp>
    <dsp:sp modelId="{9F4C8CFC-39B4-4DBF-885F-7F864AEB75A8}">
      <dsp:nvSpPr>
        <dsp:cNvPr id="0" name=""/>
        <dsp:cNvSpPr/>
      </dsp:nvSpPr>
      <dsp:spPr>
        <a:xfrm>
          <a:off x="4189976" y="1047750"/>
          <a:ext cx="2093453" cy="2200275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 w="25400" cap="flat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0" kern="1200" dirty="0" smtClean="0">
              <a:solidFill>
                <a:schemeClr val="tx1"/>
              </a:solidFill>
            </a:rPr>
            <a:t>Example Text</a:t>
          </a:r>
          <a:endParaRPr lang="en-US" sz="3000" b="0" kern="1200" dirty="0">
            <a:solidFill>
              <a:schemeClr val="tx1"/>
            </a:solidFill>
          </a:endParaRPr>
        </a:p>
      </dsp:txBody>
      <dsp:txXfrm>
        <a:off x="4189976" y="1047750"/>
        <a:ext cx="2093453" cy="2200275"/>
      </dsp:txXfrm>
    </dsp:sp>
    <dsp:sp modelId="{2BC13F46-31AC-4F5A-8396-5B376CAE755C}">
      <dsp:nvSpPr>
        <dsp:cNvPr id="0" name=""/>
        <dsp:cNvSpPr/>
      </dsp:nvSpPr>
      <dsp:spPr>
        <a:xfrm>
          <a:off x="0" y="3248024"/>
          <a:ext cx="6286500" cy="244475"/>
        </a:xfrm>
        <a:prstGeom prst="rect">
          <a:avLst/>
        </a:prstGeom>
        <a:solidFill>
          <a:schemeClr val="accent1"/>
        </a:solidFill>
        <a:ln w="25400">
          <a:solidFill>
            <a:schemeClr val="accent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FFEE7F-E834-473C-98A0-1245F29DF4D4}">
      <dsp:nvSpPr>
        <dsp:cNvPr id="0" name=""/>
        <dsp:cNvSpPr/>
      </dsp:nvSpPr>
      <dsp:spPr>
        <a:xfrm>
          <a:off x="0" y="2549323"/>
          <a:ext cx="6096000" cy="8367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sz="1600" kern="1200" dirty="0"/>
        </a:p>
      </dsp:txBody>
      <dsp:txXfrm>
        <a:off x="0" y="2549323"/>
        <a:ext cx="6096000" cy="451842"/>
      </dsp:txXfrm>
    </dsp:sp>
    <dsp:sp modelId="{C95D358E-3365-4184-AB9E-48977F3822A3}">
      <dsp:nvSpPr>
        <dsp:cNvPr id="0" name=""/>
        <dsp:cNvSpPr/>
      </dsp:nvSpPr>
      <dsp:spPr>
        <a:xfrm>
          <a:off x="0" y="2984430"/>
          <a:ext cx="3047999" cy="384902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0" y="2984430"/>
        <a:ext cx="3047999" cy="384902"/>
      </dsp:txXfrm>
    </dsp:sp>
    <dsp:sp modelId="{68E6B90C-81A9-461E-9B0C-336397422AAD}">
      <dsp:nvSpPr>
        <dsp:cNvPr id="0" name=""/>
        <dsp:cNvSpPr/>
      </dsp:nvSpPr>
      <dsp:spPr>
        <a:xfrm>
          <a:off x="3048000" y="2984430"/>
          <a:ext cx="3047999" cy="384902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3048000" y="2984430"/>
        <a:ext cx="3047999" cy="384902"/>
      </dsp:txXfrm>
    </dsp:sp>
    <dsp:sp modelId="{E5B82B96-D2DB-41BA-B71C-F151A8AF417A}">
      <dsp:nvSpPr>
        <dsp:cNvPr id="0" name=""/>
        <dsp:cNvSpPr/>
      </dsp:nvSpPr>
      <dsp:spPr>
        <a:xfrm rot="10800000">
          <a:off x="0" y="1274961"/>
          <a:ext cx="6096000" cy="1286913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sz="1600" kern="1200" dirty="0"/>
        </a:p>
      </dsp:txBody>
      <dsp:txXfrm rot="-10800000">
        <a:off x="0" y="1274961"/>
        <a:ext cx="6096000" cy="451706"/>
      </dsp:txXfrm>
    </dsp:sp>
    <dsp:sp modelId="{44F3ADCA-EA9E-464B-A67B-D39CA6D658DB}">
      <dsp:nvSpPr>
        <dsp:cNvPr id="0" name=""/>
        <dsp:cNvSpPr/>
      </dsp:nvSpPr>
      <dsp:spPr>
        <a:xfrm>
          <a:off x="0" y="1726667"/>
          <a:ext cx="3047999" cy="38478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0" y="1726667"/>
        <a:ext cx="3047999" cy="384787"/>
      </dsp:txXfrm>
    </dsp:sp>
    <dsp:sp modelId="{06F44C59-E500-4113-B6BE-1AEEDD1C6ADF}">
      <dsp:nvSpPr>
        <dsp:cNvPr id="0" name=""/>
        <dsp:cNvSpPr/>
      </dsp:nvSpPr>
      <dsp:spPr>
        <a:xfrm>
          <a:off x="3048000" y="1726667"/>
          <a:ext cx="3047999" cy="38478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3048000" y="1726667"/>
        <a:ext cx="3047999" cy="384787"/>
      </dsp:txXfrm>
    </dsp:sp>
    <dsp:sp modelId="{ED77DD8A-97E0-41C5-A3EA-1A168494ED44}">
      <dsp:nvSpPr>
        <dsp:cNvPr id="0" name=""/>
        <dsp:cNvSpPr/>
      </dsp:nvSpPr>
      <dsp:spPr>
        <a:xfrm rot="10800000">
          <a:off x="0" y="598"/>
          <a:ext cx="6096000" cy="1286913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  <a:latin typeface="+mj-lt"/>
              <a:cs typeface="Arial" pitchFamily="34" charset="0"/>
            </a:rPr>
            <a:t>Your Title Text Here</a:t>
          </a:r>
          <a:endParaRPr lang="en-US" sz="1600" b="1" kern="1200" dirty="0"/>
        </a:p>
      </dsp:txBody>
      <dsp:txXfrm rot="-10800000">
        <a:off x="0" y="598"/>
        <a:ext cx="6096000" cy="451706"/>
      </dsp:txXfrm>
    </dsp:sp>
    <dsp:sp modelId="{94DF84AB-33AE-4506-9AED-AAE134079D70}">
      <dsp:nvSpPr>
        <dsp:cNvPr id="0" name=""/>
        <dsp:cNvSpPr/>
      </dsp:nvSpPr>
      <dsp:spPr>
        <a:xfrm>
          <a:off x="0" y="452305"/>
          <a:ext cx="3047999" cy="38478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i="0" kern="1200" dirty="0">
            <a:solidFill>
              <a:schemeClr val="tx1"/>
            </a:solidFill>
          </a:endParaRPr>
        </a:p>
      </dsp:txBody>
      <dsp:txXfrm>
        <a:off x="0" y="452305"/>
        <a:ext cx="3047999" cy="384787"/>
      </dsp:txXfrm>
    </dsp:sp>
    <dsp:sp modelId="{B3DA3B9A-3026-47FA-95DB-264EB85A97D3}">
      <dsp:nvSpPr>
        <dsp:cNvPr id="0" name=""/>
        <dsp:cNvSpPr/>
      </dsp:nvSpPr>
      <dsp:spPr>
        <a:xfrm>
          <a:off x="3048000" y="452305"/>
          <a:ext cx="3047999" cy="384787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25400" cap="flat" cmpd="sng" algn="ctr">
          <a:solidFill>
            <a:schemeClr val="accent1">
              <a:lumMod val="7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i="0" kern="1200" dirty="0" smtClean="0">
              <a:solidFill>
                <a:schemeClr val="tx1"/>
              </a:solidFill>
              <a:latin typeface="+mj-lt"/>
            </a:rPr>
            <a:t>Example Text</a:t>
          </a:r>
          <a:endParaRPr lang="en-US" sz="1800" kern="1200" dirty="0"/>
        </a:p>
      </dsp:txBody>
      <dsp:txXfrm>
        <a:off x="3048000" y="452305"/>
        <a:ext cx="3047999" cy="384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0486"/>
          <p:cNvSpPr>
            <a:spLocks noChangeArrowheads="1"/>
          </p:cNvSpPr>
          <p:nvPr userDrawn="1"/>
        </p:nvSpPr>
        <p:spPr bwMode="auto">
          <a:xfrm>
            <a:off x="1589" y="4709584"/>
            <a:ext cx="3243263" cy="709083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50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Rectangle 90487"/>
          <p:cNvSpPr>
            <a:spLocks noChangeArrowheads="1"/>
          </p:cNvSpPr>
          <p:nvPr userDrawn="1"/>
        </p:nvSpPr>
        <p:spPr bwMode="auto">
          <a:xfrm>
            <a:off x="1589" y="0"/>
            <a:ext cx="3243263" cy="4770438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5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 90488"/>
          <p:cNvSpPr>
            <a:spLocks noChangeArrowheads="1"/>
          </p:cNvSpPr>
          <p:nvPr userDrawn="1"/>
        </p:nvSpPr>
        <p:spPr bwMode="auto">
          <a:xfrm>
            <a:off x="1589" y="5373688"/>
            <a:ext cx="3243263" cy="341313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50000">
                <a:schemeClr val="accent3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2324100"/>
            <a:ext cx="7772400" cy="493052"/>
          </a:xfrm>
        </p:spPr>
        <p:txBody>
          <a:bodyPr>
            <a:noAutofit/>
          </a:bodyPr>
          <a:lstStyle>
            <a:lvl1pPr algn="l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2803071"/>
            <a:ext cx="6400800" cy="435429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225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184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695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08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688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00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82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77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415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03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A866-0A23-491F-85A5-D120BEBA0BC2}" type="datetimeFigureOut">
              <a:rPr lang="en-US" smtClean="0"/>
              <a:t>6/29/2014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4C93B1-FCDD-4EE2-9D2A-962769FD0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41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ChangeArrowheads="1"/>
          </p:cNvSpPr>
          <p:nvPr userDrawn="1"/>
        </p:nvSpPr>
        <p:spPr bwMode="auto">
          <a:xfrm>
            <a:off x="8620125" y="3"/>
            <a:ext cx="533400" cy="971549"/>
          </a:xfrm>
          <a:prstGeom prst="rect">
            <a:avLst/>
          </a:prstGeom>
          <a:gradFill>
            <a:gsLst>
              <a:gs pos="0">
                <a:schemeClr val="accent3">
                  <a:lumMod val="75000"/>
                </a:schemeClr>
              </a:gs>
              <a:gs pos="50000">
                <a:schemeClr val="accent3"/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10"/>
          <p:cNvSpPr>
            <a:spLocks noChangeArrowheads="1"/>
          </p:cNvSpPr>
          <p:nvPr userDrawn="1"/>
        </p:nvSpPr>
        <p:spPr bwMode="auto">
          <a:xfrm>
            <a:off x="7799388" y="3"/>
            <a:ext cx="960438" cy="971549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50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11"/>
          <p:cNvSpPr>
            <a:spLocks noChangeArrowheads="1"/>
          </p:cNvSpPr>
          <p:nvPr userDrawn="1"/>
        </p:nvSpPr>
        <p:spPr bwMode="auto">
          <a:xfrm>
            <a:off x="0" y="3"/>
            <a:ext cx="7837488" cy="971549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50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800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fld id="{69C6A866-0A23-491F-85A5-D120BEBA0BC2}" type="datetimeFigureOut">
              <a:rPr lang="en-US" smtClean="0"/>
              <a:pPr/>
              <a:t>6/29/2014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fld id="{F54C93B1-FCDD-4EE2-9D2A-962769FD0B9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08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200" kern="1200">
          <a:solidFill>
            <a:schemeClr val="bg1"/>
          </a:solidFill>
          <a:latin typeface="Microsoft Sans Serif" pitchFamily="34" charset="0"/>
          <a:ea typeface="+mj-ea"/>
          <a:cs typeface="Microsoft Sans Serif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Microsoft Sans Serif" pitchFamily="34" charset="0"/>
          <a:ea typeface="+mn-ea"/>
          <a:cs typeface="Microsoft Sans Serif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Microsoft Sans Serif" pitchFamily="34" charset="0"/>
          <a:ea typeface="+mn-ea"/>
          <a:cs typeface="Microsoft Sans Serif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Microsoft Sans Serif" pitchFamily="34" charset="0"/>
          <a:ea typeface="+mn-ea"/>
          <a:cs typeface="Microsoft Sans Serif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Microsoft Sans Serif" pitchFamily="34" charset="0"/>
          <a:ea typeface="+mn-ea"/>
          <a:cs typeface="Microsoft Sans Serif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icrosoft Sans Serif" pitchFamily="34" charset="0"/>
          <a:ea typeface="+mn-ea"/>
          <a:cs typeface="Microsoft Sans Serif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1943100"/>
            <a:ext cx="7772400" cy="874052"/>
          </a:xfrm>
        </p:spPr>
        <p:txBody>
          <a:bodyPr>
            <a:normAutofit/>
          </a:bodyPr>
          <a:lstStyle/>
          <a:p>
            <a:r>
              <a:rPr lang="en-US" dirty="0" smtClean="0"/>
              <a:t>Name of </a:t>
            </a:r>
            <a:br>
              <a:rPr lang="en-US" dirty="0" smtClean="0"/>
            </a:br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Company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36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Strategy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2800" y="1587500"/>
            <a:ext cx="5334000" cy="3979333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pic>
        <p:nvPicPr>
          <p:cNvPr id="5" name="Picture 4" descr="D:\Imagine7Buckup\SmileRobot\New folder\1388842519_social_google_bo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431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5859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Yahoo Strategy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2800" y="1502834"/>
            <a:ext cx="5334000" cy="3979333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pic>
        <p:nvPicPr>
          <p:cNvPr id="5" name="Picture 7" descr="D:\Imagine7Buckup\SmileRobot\New folder\1388842531_social_yahoo_box_lila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032483"/>
            <a:ext cx="2577617" cy="257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681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LinkedIn Strategy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2800" y="1502834"/>
            <a:ext cx="5334000" cy="3979333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pic>
        <p:nvPicPr>
          <p:cNvPr id="5" name="Picture 9" descr="D:\Imagine7Buckup\SmileRobot\New folder\1388842547_social_linkedin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431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893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Picture Box </a:t>
            </a:r>
            <a:r>
              <a:rPr lang="en-US" dirty="0"/>
              <a:t>– Your Title Text Here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886200" y="1841500"/>
            <a:ext cx="4648200" cy="3556000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</a:t>
            </a:r>
            <a:r>
              <a:rPr lang="en-US" dirty="0" smtClean="0"/>
              <a:t>1500s</a:t>
            </a:r>
          </a:p>
          <a:p>
            <a:endParaRPr lang="en-US" dirty="0" smtClean="0"/>
          </a:p>
          <a:p>
            <a:r>
              <a:rPr lang="en-US" dirty="0" smtClean="0"/>
              <a:t>When </a:t>
            </a:r>
            <a:r>
              <a:rPr lang="en-US" dirty="0"/>
              <a:t>an unknown printer took a galley of type and scrambled it to make a type specimen </a:t>
            </a:r>
            <a:r>
              <a:rPr lang="en-US" dirty="0" smtClean="0"/>
              <a:t>book</a:t>
            </a:r>
          </a:p>
          <a:p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has survived not only five centuries, but also the leap into electronic typesetting, remaining </a:t>
            </a:r>
            <a:r>
              <a:rPr lang="en-US" dirty="0" err="1" smtClean="0"/>
              <a:t>unchange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2" descr="H:\Images\INCOME\shutterstock_2737117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801" y="1638300"/>
            <a:ext cx="2928428" cy="3352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775797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133601" y="1270542"/>
            <a:ext cx="22098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  <a:endParaRPr lang="en-US" sz="1800" dirty="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2133600" y="3534833"/>
            <a:ext cx="22098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  <a:endParaRPr lang="en-US" sz="1800" dirty="0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6617676" y="1270542"/>
            <a:ext cx="22098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  <a:endParaRPr lang="en-US" sz="1800" dirty="0"/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6617675" y="3534833"/>
            <a:ext cx="22098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  <a:endParaRPr lang="en-US" sz="1800" dirty="0"/>
          </a:p>
        </p:txBody>
      </p:sp>
      <p:pic>
        <p:nvPicPr>
          <p:cNvPr id="11" name="Picture 5" descr="H:\Images\INCOME\shutterstock_503908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24399" y="3562350"/>
            <a:ext cx="1657348" cy="16573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4" name="Picture 4" descr="H:\Images\INCOME\shutterstock_637283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24399" y="1333500"/>
            <a:ext cx="1657348" cy="16573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21" name="Picture 2" descr="H:\Images\INCOME\shutterstock_2961735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0323" y="1333500"/>
            <a:ext cx="1657350" cy="16573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22" name="Picture 3" descr="H:\Images\INCOME\shutterstock_2954298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0323" y="3562350"/>
            <a:ext cx="1657349" cy="16573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265714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85800" y="4889500"/>
            <a:ext cx="7696200" cy="69850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pPr marL="0" indent="0" algn="ctr">
              <a:buNone/>
            </a:pPr>
            <a:endParaRPr lang="en-US" sz="2000" dirty="0" smtClean="0"/>
          </a:p>
        </p:txBody>
      </p:sp>
      <p:pic>
        <p:nvPicPr>
          <p:cNvPr id="6" name="Picture 2" descr="H:\Images\INCOME\shutterstock_279423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09800" y="1473291"/>
            <a:ext cx="4572000" cy="30606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844261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85800" y="4889500"/>
            <a:ext cx="7696200" cy="69850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pPr marL="0" indent="0" algn="ctr">
              <a:buNone/>
            </a:pPr>
            <a:endParaRPr lang="en-US" sz="2000" dirty="0" smtClean="0"/>
          </a:p>
        </p:txBody>
      </p:sp>
      <p:pic>
        <p:nvPicPr>
          <p:cNvPr id="6" name="Picture 2" descr="H:\Images\INCOME\shutterstock_2800176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99843" y="1428750"/>
            <a:ext cx="4658157" cy="31051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509026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0" y="1732410"/>
            <a:ext cx="4114800" cy="3302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has been the industry's standard dummy text ever since the 1500s</a:t>
            </a:r>
          </a:p>
          <a:p>
            <a:endParaRPr lang="en-US" dirty="0" smtClean="0"/>
          </a:p>
          <a:p>
            <a:r>
              <a:rPr lang="en-US" dirty="0" smtClean="0"/>
              <a:t>When an unknown printer took a galley of type and scrambled it to make a type specimen book</a:t>
            </a:r>
          </a:p>
          <a:p>
            <a:endParaRPr lang="en-US" dirty="0" smtClean="0"/>
          </a:p>
          <a:p>
            <a:r>
              <a:rPr lang="en-US" dirty="0" smtClean="0"/>
              <a:t>It has survived not only five centuries, but also the leap into electronic typesetting, remaining </a:t>
            </a:r>
            <a:r>
              <a:rPr lang="en-US" dirty="0" err="1" smtClean="0"/>
              <a:t>unchange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4" descr="H:\Images\INCOME\shutterstock_63728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532301">
            <a:off x="422896" y="1314033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8" name="Picture 2" descr="H:\Images\INCOME\shutterstock_296173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899452">
            <a:off x="1289320" y="2059451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3" name="Picture 3" descr="H:\Images\INCOME\shutterstock_2954298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58532">
            <a:off x="2133807" y="2933492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536420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56492" y="4296833"/>
            <a:ext cx="3610708" cy="1016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pPr marL="0" indent="0" algn="ctr">
              <a:buNone/>
            </a:pPr>
            <a:endParaRPr lang="en-US" sz="2000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800600" y="4296833"/>
            <a:ext cx="3610708" cy="101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2000" smtClean="0"/>
              <a:t>Lorem Ipsum has been the industry's standard dummy text ever since the 1500s</a:t>
            </a:r>
          </a:p>
          <a:p>
            <a:pPr marL="0" indent="0" algn="ctr">
              <a:buFont typeface="Arial" pitchFamily="34" charset="0"/>
              <a:buNone/>
            </a:pPr>
            <a:endParaRPr lang="en-US" sz="2000" dirty="0" smtClean="0"/>
          </a:p>
        </p:txBody>
      </p:sp>
      <p:pic>
        <p:nvPicPr>
          <p:cNvPr id="10" name="Picture 2" descr="H:\Images\INCOME\shutterstock_279423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800" y="1562100"/>
            <a:ext cx="3543629" cy="23721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1" name="Picture 2" descr="H:\Images\INCOME\shutterstock_2800176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38371" y="1562100"/>
            <a:ext cx="3543629" cy="2362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657021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</a:t>
            </a:r>
            <a:r>
              <a:rPr lang="en-US" dirty="0" smtClean="0"/>
              <a:t>– </a:t>
            </a:r>
            <a:r>
              <a:rPr lang="en-US" dirty="0"/>
              <a:t>Your Title Text Here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25938" y="1270000"/>
            <a:ext cx="8260862" cy="4445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</a:t>
            </a:r>
            <a:r>
              <a:rPr lang="en-US" sz="2000" dirty="0" smtClean="0"/>
              <a:t>ever</a:t>
            </a:r>
          </a:p>
        </p:txBody>
      </p:sp>
      <p:pic>
        <p:nvPicPr>
          <p:cNvPr id="15" name="Picture 2" descr="H:\Images\INCOME\shutterstock_2737117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01450" y="1943100"/>
            <a:ext cx="2861872" cy="32765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6" name="Picture 5" descr="H:\Images\INCOME\shutterstock_503908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02050" y="3701748"/>
            <a:ext cx="1517950" cy="15179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7" name="Picture 4" descr="H:\Images\INCOME\shutterstock_637283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102050" y="1943101"/>
            <a:ext cx="1517950" cy="15179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8" name="Picture 2" descr="H:\Images\INCOME\shutterstock_2961735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71675" y="1943101"/>
            <a:ext cx="1517951" cy="15179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9" name="Picture 3" descr="H:\Images\INCOME\shutterstock_29542981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71675" y="3701748"/>
            <a:ext cx="1517951" cy="15179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767624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master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Your Text  here</a:t>
            </a:r>
          </a:p>
          <a:p>
            <a:endParaRPr lang="en-US" dirty="0"/>
          </a:p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popularized in the 1960s with the </a:t>
            </a:r>
          </a:p>
          <a:p>
            <a:endParaRPr lang="en-US" dirty="0"/>
          </a:p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1500s, when an unknown printer took a galley of type and scrambled it to make a type specimen book. It has survived not only five centuries, but also the leap into electronic typesetting, remaining essentially unchanged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959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53000" y="1992924"/>
            <a:ext cx="3657600" cy="3023577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has been the industry's standard dummy text ever since the 1500s</a:t>
            </a:r>
          </a:p>
          <a:p>
            <a:endParaRPr lang="en-US" dirty="0" smtClean="0"/>
          </a:p>
          <a:p>
            <a:r>
              <a:rPr lang="en-US" dirty="0" smtClean="0"/>
              <a:t>When an unknown printer took a galley of type and scrambled it to make a type specimen book</a:t>
            </a:r>
          </a:p>
          <a:p>
            <a:endParaRPr lang="en-US" dirty="0" smtClean="0"/>
          </a:p>
          <a:p>
            <a:r>
              <a:rPr lang="en-US" dirty="0" smtClean="0"/>
              <a:t>It has survived not only five centuries, but also the leap into electronic typesetting, remaining </a:t>
            </a:r>
            <a:r>
              <a:rPr lang="en-US" dirty="0" err="1" smtClean="0"/>
              <a:t>unchange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9" name="Picture 2" descr="H:\Images\INCOME\shutterstock_279423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789046">
            <a:off x="557197" y="1664149"/>
            <a:ext cx="3100200" cy="20753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0" name="Picture 2" descr="H:\Images\INCOME\shutterstock_2800176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71800" y="3000692"/>
            <a:ext cx="3100200" cy="20666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595917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23" name="Equal 22"/>
          <p:cNvSpPr/>
          <p:nvPr/>
        </p:nvSpPr>
        <p:spPr>
          <a:xfrm>
            <a:off x="4843432" y="2735757"/>
            <a:ext cx="871569" cy="96841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pic>
        <p:nvPicPr>
          <p:cNvPr id="16" name="Picture 2" descr="D:\Imagine7Buckup\SmileRobot\New folder\1388842480_social_stumbleupon_box_colo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4085483"/>
            <a:ext cx="828306" cy="82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3" descr="D:\Imagine7Buckup\SmileRobot\New folder\1388842504_social_facebook_box_blu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058" y="1562100"/>
            <a:ext cx="828306" cy="82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D:\Imagine7Buckup\SmileRobot\New folder\1388842511_social_twitter_box_blu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058" y="3232995"/>
            <a:ext cx="828306" cy="82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5" descr="D:\Imagine7Buckup\SmileRobot\New folder\1388842519_social_google_box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3232995"/>
            <a:ext cx="828306" cy="82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D:\Imagine7Buckup\SmileRobot\New folder\1388842523_social_skype_box_blue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562100"/>
            <a:ext cx="828306" cy="82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7" descr="D:\Imagine7Buckup\SmileRobot\New folder\1388842531_social_yahoo_box_lilac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4254" y="2400300"/>
            <a:ext cx="828306" cy="82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8" descr="D:\Imagine7Buckup\SmileRobot\New folder\1388842537_social_rss_box_orange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058" y="2401411"/>
            <a:ext cx="828306" cy="82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9" descr="D:\Imagine7Buckup\SmileRobot\New folder\1388842547_social_linkedin_box_blue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058" y="4086594"/>
            <a:ext cx="828306" cy="828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H:\Images\INCOME\shutterstock_27371179.jp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95400" y="1576389"/>
            <a:ext cx="2819400" cy="32279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335404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85800" y="4635500"/>
            <a:ext cx="7696200" cy="69850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pPr marL="0" indent="0" algn="ctr">
              <a:buNone/>
            </a:pPr>
            <a:endParaRPr lang="en-US" sz="2000" dirty="0" smtClean="0"/>
          </a:p>
        </p:txBody>
      </p:sp>
      <p:sp>
        <p:nvSpPr>
          <p:cNvPr id="10" name="Text Box 394"/>
          <p:cNvSpPr txBox="1">
            <a:spLocks noChangeArrowheads="1"/>
          </p:cNvSpPr>
          <p:nvPr/>
        </p:nvSpPr>
        <p:spPr bwMode="auto">
          <a:xfrm>
            <a:off x="457202" y="1354018"/>
            <a:ext cx="1981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1" name="Text Box 394"/>
          <p:cNvSpPr txBox="1">
            <a:spLocks noChangeArrowheads="1"/>
          </p:cNvSpPr>
          <p:nvPr/>
        </p:nvSpPr>
        <p:spPr bwMode="auto">
          <a:xfrm>
            <a:off x="3505200" y="1354018"/>
            <a:ext cx="1981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2" name="Text Box 394"/>
          <p:cNvSpPr txBox="1">
            <a:spLocks noChangeArrowheads="1"/>
          </p:cNvSpPr>
          <p:nvPr/>
        </p:nvSpPr>
        <p:spPr bwMode="auto">
          <a:xfrm>
            <a:off x="6705600" y="1354018"/>
            <a:ext cx="1981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3" name="Plus 12"/>
          <p:cNvSpPr/>
          <p:nvPr/>
        </p:nvSpPr>
        <p:spPr>
          <a:xfrm>
            <a:off x="2639978" y="2937826"/>
            <a:ext cx="636625" cy="61202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Equal 13"/>
          <p:cNvSpPr/>
          <p:nvPr/>
        </p:nvSpPr>
        <p:spPr>
          <a:xfrm>
            <a:off x="5681634" y="2842487"/>
            <a:ext cx="871569" cy="837886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pic>
        <p:nvPicPr>
          <p:cNvPr id="18" name="Picture 4" descr="H:\Images\INCOME\shutterstock_63728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05602" y="2237271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9" name="Picture 2" descr="H:\Images\INCOME\shutterstock_296173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2" y="2237271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20" name="Picture 3" descr="H:\Images\INCOME\shutterstock_2954298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05203" y="2247900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922263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181600" y="1714500"/>
            <a:ext cx="3352800" cy="33655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When an unknown printer took a galley of type and scrambled it to make a type specimen book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It has survived not only five centuries, but also the leap into electronic typesetting, remaining </a:t>
            </a:r>
            <a:r>
              <a:rPr lang="en-US" sz="1800" dirty="0" err="1" smtClean="0"/>
              <a:t>unchange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pic>
        <p:nvPicPr>
          <p:cNvPr id="13" name="Picture 12" descr="H:\Images\INCOME\shutterstock_63728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20921">
            <a:off x="2127899" y="1632600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4" name="Picture 2" descr="H:\Images\INCOME\shutterstock_2961735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02086">
            <a:off x="623087" y="1632602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5" name="Picture 3" descr="H:\Images\INCOME\shutterstock_29542981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02086">
            <a:off x="623087" y="3156602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6" name="Picture 5" descr="H:\Images\INCOME\shutterstock_5039086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20921">
            <a:off x="2127899" y="3156600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590098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Box – Your Title Text Here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048000" y="1714500"/>
            <a:ext cx="2971800" cy="33655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Microsoft Sans Serif" pitchFamily="34" charset="0"/>
                <a:ea typeface="+mn-ea"/>
                <a:cs typeface="Microsoft Sans Serif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dirty="0" err="1" smtClean="0"/>
              <a:t>Lorem</a:t>
            </a:r>
            <a:r>
              <a:rPr lang="en-US" sz="1800" dirty="0" smtClean="0"/>
              <a:t> </a:t>
            </a:r>
            <a:r>
              <a:rPr lang="en-US" sz="1800" dirty="0" err="1" smtClean="0"/>
              <a:t>Ipsum</a:t>
            </a:r>
            <a:r>
              <a:rPr lang="en-US" sz="1800" dirty="0" smtClean="0"/>
              <a:t> has been the industry's standard dummy text ever since the 1500s</a:t>
            </a:r>
          </a:p>
          <a:p>
            <a:pPr marL="0" indent="0" algn="ctr">
              <a:buNone/>
            </a:pPr>
            <a:endParaRPr lang="en-US" sz="1800" dirty="0" smtClean="0"/>
          </a:p>
          <a:p>
            <a:pPr marL="0" indent="0" algn="ctr">
              <a:buNone/>
            </a:pPr>
            <a:r>
              <a:rPr lang="en-US" sz="1800" dirty="0" smtClean="0"/>
              <a:t>When an unknown printer took a galley of type and scrambled it to make a type specimen book</a:t>
            </a:r>
          </a:p>
          <a:p>
            <a:pPr marL="0" indent="0" algn="ctr">
              <a:buNone/>
            </a:pPr>
            <a:endParaRPr lang="en-US" sz="1800" dirty="0" smtClean="0"/>
          </a:p>
          <a:p>
            <a:pPr marL="0" indent="0" algn="ctr">
              <a:buNone/>
            </a:pPr>
            <a:r>
              <a:rPr lang="en-US" sz="1800" dirty="0" smtClean="0"/>
              <a:t>It has survived not only five centuries, but also the leap into electronic typesetting, remaining </a:t>
            </a:r>
            <a:r>
              <a:rPr lang="en-US" sz="1800" dirty="0" err="1" smtClean="0"/>
              <a:t>unchange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pic>
        <p:nvPicPr>
          <p:cNvPr id="13" name="Picture 5" descr="H:\Images\INCOME\shutterstock_503908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20921">
            <a:off x="6471301" y="3015600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4" name="Picture 13" descr="H:\Images\INCOME\shutterstock_637283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320921">
            <a:off x="6471301" y="1644000"/>
            <a:ext cx="1981198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5" name="Picture 2" descr="H:\Images\INCOME\shutterstock_2961735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02086">
            <a:off x="623087" y="1644001"/>
            <a:ext cx="1981200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pic>
        <p:nvPicPr>
          <p:cNvPr id="16" name="Picture 3" descr="H:\Images\INCOME\shutterstock_29542981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20602086">
            <a:off x="623087" y="3015601"/>
            <a:ext cx="1981199" cy="1981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597317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Timeline – Your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9" name="Pentagon 18"/>
          <p:cNvSpPr/>
          <p:nvPr/>
        </p:nvSpPr>
        <p:spPr>
          <a:xfrm>
            <a:off x="884158" y="2197051"/>
            <a:ext cx="7345442" cy="3031116"/>
          </a:xfrm>
          <a:prstGeom prst="homePlate">
            <a:avLst>
              <a:gd name="adj" fmla="val 38327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890588" y="2205463"/>
            <a:ext cx="6615112" cy="465668"/>
          </a:xfrm>
          <a:custGeom>
            <a:avLst/>
            <a:gdLst/>
            <a:ahLst/>
            <a:cxnLst>
              <a:cxn ang="0">
                <a:pos x="2317" y="149"/>
              </a:cxn>
              <a:cxn ang="0">
                <a:pos x="2203" y="0"/>
              </a:cxn>
              <a:cxn ang="0">
                <a:pos x="2202" y="0"/>
              </a:cxn>
              <a:cxn ang="0">
                <a:pos x="1" y="0"/>
              </a:cxn>
              <a:cxn ang="0">
                <a:pos x="0" y="1"/>
              </a:cxn>
              <a:cxn ang="0">
                <a:pos x="0" y="149"/>
              </a:cxn>
              <a:cxn ang="0">
                <a:pos x="2317" y="149"/>
              </a:cxn>
            </a:cxnLst>
            <a:rect l="0" t="0" r="r" b="b"/>
            <a:pathLst>
              <a:path w="2317" h="149">
                <a:moveTo>
                  <a:pt x="2317" y="149"/>
                </a:moveTo>
                <a:cubicBezTo>
                  <a:pt x="2203" y="0"/>
                  <a:pt x="2203" y="0"/>
                  <a:pt x="2203" y="0"/>
                </a:cubicBezTo>
                <a:cubicBezTo>
                  <a:pt x="2203" y="0"/>
                  <a:pt x="2202" y="0"/>
                  <a:pt x="2202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149"/>
                  <a:pt x="0" y="149"/>
                  <a:pt x="0" y="149"/>
                </a:cubicBezTo>
                <a:lnTo>
                  <a:pt x="2317" y="14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608964"/>
              </p:ext>
            </p:extLst>
          </p:nvPr>
        </p:nvGraphicFramePr>
        <p:xfrm>
          <a:off x="838200" y="2193404"/>
          <a:ext cx="6340476" cy="30189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  <a:gridCol w="528373"/>
              </a:tblGrid>
              <a:tr h="483874"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Jan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Feb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Mar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Apr 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May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Jun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Jul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Aug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Sep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Oct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Nov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 smtClean="0">
                          <a:latin typeface="Arial" pitchFamily="34" charset="0"/>
                          <a:cs typeface="Arial" pitchFamily="34" charset="0"/>
                        </a:rPr>
                        <a:t>Dec</a:t>
                      </a:r>
                      <a:endParaRPr lang="en-US" sz="13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T="50800" marB="50800" anchor="ctr">
                    <a:lnL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5101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 marT="50800" marB="50800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886879" y="1496842"/>
            <a:ext cx="173831" cy="193144"/>
          </a:xfrm>
          <a:prstGeom prst="rect">
            <a:avLst/>
          </a:prstGeom>
          <a:solidFill>
            <a:schemeClr val="accent3"/>
          </a:solidFill>
          <a:ln w="12700">
            <a:solidFill>
              <a:schemeClr val="accent3">
                <a:lumMod val="5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23" name="Rectangle 6"/>
          <p:cNvSpPr>
            <a:spLocks noChangeArrowheads="1"/>
          </p:cNvSpPr>
          <p:nvPr/>
        </p:nvSpPr>
        <p:spPr bwMode="auto">
          <a:xfrm rot="16200000">
            <a:off x="6002820" y="1503781"/>
            <a:ext cx="194816" cy="177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500" dirty="0"/>
          </a:p>
        </p:txBody>
      </p:sp>
      <p:sp>
        <p:nvSpPr>
          <p:cNvPr id="24" name="Rectangle 23"/>
          <p:cNvSpPr/>
          <p:nvPr/>
        </p:nvSpPr>
        <p:spPr>
          <a:xfrm>
            <a:off x="2560897" y="1514581"/>
            <a:ext cx="179490" cy="188144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 Box 394"/>
          <p:cNvSpPr txBox="1">
            <a:spLocks noChangeArrowheads="1"/>
          </p:cNvSpPr>
          <p:nvPr/>
        </p:nvSpPr>
        <p:spPr bwMode="auto">
          <a:xfrm>
            <a:off x="1143000" y="1408196"/>
            <a:ext cx="1143000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300" b="1" kern="0" dirty="0" smtClean="0">
                <a:ea typeface="굴림" charset="-127"/>
                <a:cs typeface="Arial" pitchFamily="34" charset="0"/>
              </a:rPr>
              <a:t>Example Text</a:t>
            </a:r>
          </a:p>
        </p:txBody>
      </p:sp>
      <p:sp>
        <p:nvSpPr>
          <p:cNvPr id="26" name="Pentagon 25"/>
          <p:cNvSpPr/>
          <p:nvPr/>
        </p:nvSpPr>
        <p:spPr>
          <a:xfrm>
            <a:off x="4250293" y="1503394"/>
            <a:ext cx="176212" cy="189770"/>
          </a:xfrm>
          <a:prstGeom prst="homePlate">
            <a:avLst>
              <a:gd name="adj" fmla="val 0"/>
            </a:avLst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27" name="Pentagon 26"/>
          <p:cNvSpPr/>
          <p:nvPr/>
        </p:nvSpPr>
        <p:spPr>
          <a:xfrm>
            <a:off x="3505200" y="4014055"/>
            <a:ext cx="2057400" cy="346214"/>
          </a:xfrm>
          <a:prstGeom prst="homePlate">
            <a:avLst>
              <a:gd name="adj" fmla="val 79246"/>
            </a:avLst>
          </a:prstGeom>
          <a:solidFill>
            <a:schemeClr val="accent1"/>
          </a:solidFill>
          <a:ln w="127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 Text Here</a:t>
            </a:r>
            <a:endParaRPr lang="en-US" sz="1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Pentagon 27"/>
          <p:cNvSpPr/>
          <p:nvPr/>
        </p:nvSpPr>
        <p:spPr>
          <a:xfrm>
            <a:off x="2457451" y="3421388"/>
            <a:ext cx="1530350" cy="344718"/>
          </a:xfrm>
          <a:prstGeom prst="homePlate">
            <a:avLst>
              <a:gd name="adj" fmla="val 80995"/>
            </a:avLst>
          </a:pr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 Text Here</a:t>
            </a:r>
            <a:endParaRPr lang="en-US" sz="15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Pentagon 28"/>
          <p:cNvSpPr/>
          <p:nvPr/>
        </p:nvSpPr>
        <p:spPr>
          <a:xfrm>
            <a:off x="914400" y="2828722"/>
            <a:ext cx="1981200" cy="342648"/>
          </a:xfrm>
          <a:prstGeom prst="homePlate">
            <a:avLst>
              <a:gd name="adj" fmla="val 80039"/>
            </a:avLst>
          </a:prstGeom>
          <a:solidFill>
            <a:schemeClr val="accent3"/>
          </a:solidFill>
          <a:ln w="127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 Text Here</a:t>
            </a:r>
            <a:endParaRPr lang="en-US" sz="15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Pentagon 29"/>
          <p:cNvSpPr/>
          <p:nvPr/>
        </p:nvSpPr>
        <p:spPr>
          <a:xfrm>
            <a:off x="5092939" y="4539089"/>
            <a:ext cx="2076212" cy="345774"/>
          </a:xfrm>
          <a:prstGeom prst="homePlate">
            <a:avLst>
              <a:gd name="adj" fmla="val 81467"/>
            </a:avLst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500" dirty="0" smtClean="0">
                <a:solidFill>
                  <a:schemeClr val="bg1"/>
                </a:solidFill>
              </a:rPr>
              <a:t>Your  Text Here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31" name="Text Box 394"/>
          <p:cNvSpPr txBox="1">
            <a:spLocks noChangeArrowheads="1"/>
          </p:cNvSpPr>
          <p:nvPr/>
        </p:nvSpPr>
        <p:spPr bwMode="auto">
          <a:xfrm>
            <a:off x="2819400" y="1425229"/>
            <a:ext cx="1143000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300" b="1" kern="0" dirty="0" smtClean="0">
                <a:ea typeface="굴림" charset="-127"/>
                <a:cs typeface="Arial" pitchFamily="34" charset="0"/>
              </a:rPr>
              <a:t>Example Text</a:t>
            </a:r>
          </a:p>
        </p:txBody>
      </p:sp>
      <p:sp>
        <p:nvSpPr>
          <p:cNvPr id="32" name="Text Box 394"/>
          <p:cNvSpPr txBox="1">
            <a:spLocks noChangeArrowheads="1"/>
          </p:cNvSpPr>
          <p:nvPr/>
        </p:nvSpPr>
        <p:spPr bwMode="auto">
          <a:xfrm>
            <a:off x="4495800" y="1425229"/>
            <a:ext cx="1143000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300" b="1" kern="0" dirty="0" smtClean="0">
                <a:ea typeface="굴림" charset="-127"/>
                <a:cs typeface="Arial" pitchFamily="34" charset="0"/>
              </a:rPr>
              <a:t>Example Text</a:t>
            </a:r>
          </a:p>
        </p:txBody>
      </p:sp>
      <p:sp>
        <p:nvSpPr>
          <p:cNvPr id="33" name="Text Box 394"/>
          <p:cNvSpPr txBox="1">
            <a:spLocks noChangeArrowheads="1"/>
          </p:cNvSpPr>
          <p:nvPr/>
        </p:nvSpPr>
        <p:spPr bwMode="auto">
          <a:xfrm>
            <a:off x="6248400" y="1408196"/>
            <a:ext cx="1219200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300" b="1" kern="0" dirty="0" smtClean="0">
                <a:ea typeface="굴림" charset="-127"/>
                <a:cs typeface="Arial" pitchFamily="34" charset="0"/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35483928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Timeline  – Your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68" name="Text Box 394"/>
          <p:cNvSpPr txBox="1">
            <a:spLocks noChangeArrowheads="1"/>
          </p:cNvSpPr>
          <p:nvPr/>
        </p:nvSpPr>
        <p:spPr bwMode="auto">
          <a:xfrm rot="21299976">
            <a:off x="1414935" y="1155753"/>
            <a:ext cx="1571628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700" b="1" kern="0" dirty="0" smtClean="0">
                <a:ea typeface="굴림" charset="-127"/>
                <a:cs typeface="Arial" pitchFamily="34" charset="0"/>
              </a:rPr>
              <a:t>START</a:t>
            </a:r>
          </a:p>
        </p:txBody>
      </p:sp>
      <p:sp>
        <p:nvSpPr>
          <p:cNvPr id="69" name="Text Box 394"/>
          <p:cNvSpPr txBox="1">
            <a:spLocks noChangeArrowheads="1"/>
          </p:cNvSpPr>
          <p:nvPr/>
        </p:nvSpPr>
        <p:spPr bwMode="auto">
          <a:xfrm>
            <a:off x="4683709" y="4908942"/>
            <a:ext cx="1133475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700" b="1" kern="0" dirty="0" smtClean="0">
                <a:ea typeface="굴림" charset="-127"/>
                <a:cs typeface="Arial" pitchFamily="34" charset="0"/>
              </a:rPr>
              <a:t>FINISH</a:t>
            </a:r>
          </a:p>
        </p:txBody>
      </p:sp>
      <p:sp>
        <p:nvSpPr>
          <p:cNvPr id="70" name="Text Box 394"/>
          <p:cNvSpPr txBox="1">
            <a:spLocks noChangeArrowheads="1"/>
          </p:cNvSpPr>
          <p:nvPr/>
        </p:nvSpPr>
        <p:spPr bwMode="auto">
          <a:xfrm>
            <a:off x="6720666" y="1946685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71" name="Text Box 394"/>
          <p:cNvSpPr txBox="1">
            <a:spLocks noChangeArrowheads="1"/>
          </p:cNvSpPr>
          <p:nvPr/>
        </p:nvSpPr>
        <p:spPr bwMode="auto">
          <a:xfrm>
            <a:off x="6720666" y="3712589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72" name="Text Box 394"/>
          <p:cNvSpPr txBox="1">
            <a:spLocks noChangeArrowheads="1"/>
          </p:cNvSpPr>
          <p:nvPr/>
        </p:nvSpPr>
        <p:spPr bwMode="auto">
          <a:xfrm>
            <a:off x="6749694" y="2539350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73" name="Text Box 394"/>
          <p:cNvSpPr txBox="1">
            <a:spLocks noChangeArrowheads="1"/>
          </p:cNvSpPr>
          <p:nvPr/>
        </p:nvSpPr>
        <p:spPr bwMode="auto">
          <a:xfrm>
            <a:off x="6767837" y="3127986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grpSp>
        <p:nvGrpSpPr>
          <p:cNvPr id="74" name="Group 65"/>
          <p:cNvGrpSpPr/>
          <p:nvPr/>
        </p:nvGrpSpPr>
        <p:grpSpPr>
          <a:xfrm>
            <a:off x="6330256" y="1988013"/>
            <a:ext cx="310257" cy="299880"/>
            <a:chOff x="7391400" y="1988344"/>
            <a:chExt cx="454025" cy="454025"/>
          </a:xfrm>
          <a:effectLst/>
        </p:grpSpPr>
        <p:sp>
          <p:nvSpPr>
            <p:cNvPr id="75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76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6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grpSp>
        <p:nvGrpSpPr>
          <p:cNvPr id="77" name="Group 65"/>
          <p:cNvGrpSpPr/>
          <p:nvPr/>
        </p:nvGrpSpPr>
        <p:grpSpPr>
          <a:xfrm>
            <a:off x="6327775" y="2603500"/>
            <a:ext cx="312714" cy="302255"/>
            <a:chOff x="7391400" y="1988344"/>
            <a:chExt cx="454025" cy="454025"/>
          </a:xfrm>
          <a:effectLst/>
        </p:grpSpPr>
        <p:sp>
          <p:nvSpPr>
            <p:cNvPr id="78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79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grpSp>
        <p:nvGrpSpPr>
          <p:cNvPr id="80" name="Group 65"/>
          <p:cNvGrpSpPr/>
          <p:nvPr/>
        </p:nvGrpSpPr>
        <p:grpSpPr>
          <a:xfrm>
            <a:off x="6324600" y="3196166"/>
            <a:ext cx="316706" cy="306114"/>
            <a:chOff x="7391400" y="1988344"/>
            <a:chExt cx="454025" cy="454025"/>
          </a:xfrm>
          <a:effectLst/>
        </p:grpSpPr>
        <p:sp>
          <p:nvSpPr>
            <p:cNvPr id="81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3" name="Group 65"/>
          <p:cNvGrpSpPr/>
          <p:nvPr/>
        </p:nvGrpSpPr>
        <p:grpSpPr>
          <a:xfrm>
            <a:off x="6326981" y="3777164"/>
            <a:ext cx="315302" cy="304757"/>
            <a:chOff x="7391400" y="1988344"/>
            <a:chExt cx="454025" cy="454025"/>
          </a:xfrm>
          <a:effectLst/>
        </p:grpSpPr>
        <p:sp>
          <p:nvSpPr>
            <p:cNvPr id="84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1472086" y="2033437"/>
            <a:ext cx="3439773" cy="3005666"/>
            <a:chOff x="1472085" y="1440275"/>
            <a:chExt cx="4495800" cy="3968688"/>
          </a:xfrm>
        </p:grpSpPr>
        <p:grpSp>
          <p:nvGrpSpPr>
            <p:cNvPr id="45" name="Group 44"/>
            <p:cNvGrpSpPr/>
            <p:nvPr/>
          </p:nvGrpSpPr>
          <p:grpSpPr>
            <a:xfrm>
              <a:off x="1472085" y="1614036"/>
              <a:ext cx="4495800" cy="3794927"/>
              <a:chOff x="2471666" y="2559085"/>
              <a:chExt cx="3992978" cy="3370493"/>
            </a:xfrm>
            <a:effectLst>
              <a:outerShdw blurRad="139700" dist="139700" dir="7380000" sx="98000" sy="98000" algn="tr" rotWithShape="0">
                <a:prstClr val="black">
                  <a:alpha val="99000"/>
                </a:prstClr>
              </a:outerShdw>
            </a:effectLst>
          </p:grpSpPr>
          <p:sp>
            <p:nvSpPr>
              <p:cNvPr id="46" name="Freeform 12"/>
              <p:cNvSpPr>
                <a:spLocks/>
              </p:cNvSpPr>
              <p:nvPr/>
            </p:nvSpPr>
            <p:spPr bwMode="auto">
              <a:xfrm rot="404747">
                <a:off x="2471666" y="2559085"/>
                <a:ext cx="3550894" cy="3370493"/>
              </a:xfrm>
              <a:custGeom>
                <a:avLst/>
                <a:gdLst/>
                <a:ahLst/>
                <a:cxnLst>
                  <a:cxn ang="0">
                    <a:pos x="3" y="41"/>
                  </a:cxn>
                  <a:cxn ang="0">
                    <a:pos x="119" y="12"/>
                  </a:cxn>
                  <a:cxn ang="0">
                    <a:pos x="128" y="0"/>
                  </a:cxn>
                  <a:cxn ang="0">
                    <a:pos x="341" y="362"/>
                  </a:cxn>
                  <a:cxn ang="0">
                    <a:pos x="331" y="374"/>
                  </a:cxn>
                  <a:cxn ang="0">
                    <a:pos x="107" y="298"/>
                  </a:cxn>
                  <a:cxn ang="0">
                    <a:pos x="0" y="55"/>
                  </a:cxn>
                  <a:cxn ang="0">
                    <a:pos x="3" y="41"/>
                  </a:cxn>
                </a:cxnLst>
                <a:rect l="0" t="0" r="r" b="b"/>
                <a:pathLst>
                  <a:path w="341" h="374">
                    <a:moveTo>
                      <a:pt x="3" y="41"/>
                    </a:moveTo>
                    <a:lnTo>
                      <a:pt x="119" y="12"/>
                    </a:lnTo>
                    <a:lnTo>
                      <a:pt x="128" y="0"/>
                    </a:lnTo>
                    <a:lnTo>
                      <a:pt x="341" y="362"/>
                    </a:lnTo>
                    <a:lnTo>
                      <a:pt x="331" y="374"/>
                    </a:lnTo>
                    <a:lnTo>
                      <a:pt x="107" y="298"/>
                    </a:lnTo>
                    <a:lnTo>
                      <a:pt x="0" y="55"/>
                    </a:lnTo>
                    <a:lnTo>
                      <a:pt x="3" y="41"/>
                    </a:lnTo>
                    <a:close/>
                  </a:path>
                </a:pathLst>
              </a:custGeom>
              <a:gradFill>
                <a:gsLst>
                  <a:gs pos="53000">
                    <a:sysClr val="window" lastClr="FFFFFF">
                      <a:lumMod val="50000"/>
                    </a:sysClr>
                  </a:gs>
                  <a:gs pos="52000">
                    <a:srgbClr val="525252"/>
                  </a:gs>
                </a:gsLst>
                <a:lin ang="2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7" name="Freeform 13"/>
              <p:cNvSpPr>
                <a:spLocks/>
              </p:cNvSpPr>
              <p:nvPr/>
            </p:nvSpPr>
            <p:spPr bwMode="auto">
              <a:xfrm rot="404747">
                <a:off x="2507632" y="2586981"/>
                <a:ext cx="3957012" cy="3262349"/>
              </a:xfrm>
              <a:custGeom>
                <a:avLst/>
                <a:gdLst/>
                <a:ahLst/>
                <a:cxnLst>
                  <a:cxn ang="0">
                    <a:pos x="125" y="0"/>
                  </a:cxn>
                  <a:cxn ang="0">
                    <a:pos x="380" y="159"/>
                  </a:cxn>
                  <a:cxn ang="0">
                    <a:pos x="338" y="362"/>
                  </a:cxn>
                  <a:cxn ang="0">
                    <a:pos x="116" y="282"/>
                  </a:cxn>
                  <a:cxn ang="0">
                    <a:pos x="0" y="38"/>
                  </a:cxn>
                  <a:cxn ang="0">
                    <a:pos x="125" y="0"/>
                  </a:cxn>
                </a:cxnLst>
                <a:rect l="0" t="0" r="r" b="b"/>
                <a:pathLst>
                  <a:path w="380" h="362">
                    <a:moveTo>
                      <a:pt x="125" y="0"/>
                    </a:moveTo>
                    <a:lnTo>
                      <a:pt x="380" y="159"/>
                    </a:lnTo>
                    <a:lnTo>
                      <a:pt x="338" y="362"/>
                    </a:lnTo>
                    <a:lnTo>
                      <a:pt x="116" y="282"/>
                    </a:lnTo>
                    <a:lnTo>
                      <a:pt x="0" y="38"/>
                    </a:lnTo>
                    <a:lnTo>
                      <a:pt x="125" y="0"/>
                    </a:lnTo>
                    <a:close/>
                  </a:path>
                </a:pathLst>
              </a:custGeom>
              <a:gradFill>
                <a:gsLst>
                  <a:gs pos="31000">
                    <a:sysClr val="window" lastClr="FFFFFF">
                      <a:lumMod val="50000"/>
                    </a:sysClr>
                  </a:gs>
                  <a:gs pos="68000">
                    <a:sysClr val="window" lastClr="FFFFFF"/>
                  </a:gs>
                </a:gsLst>
                <a:lin ang="78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cxnSp>
          <p:nvCxnSpPr>
            <p:cNvPr id="48" name="Straight Connector 47"/>
            <p:cNvCxnSpPr/>
            <p:nvPr/>
          </p:nvCxnSpPr>
          <p:spPr>
            <a:xfrm flipV="1">
              <a:off x="2767485" y="3519036"/>
              <a:ext cx="3200400" cy="83820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/>
              </a:solidFill>
              <a:prstDash val="solid"/>
            </a:ln>
            <a:effectLst/>
          </p:spPr>
        </p:cxnSp>
        <p:cxnSp>
          <p:nvCxnSpPr>
            <p:cNvPr id="49" name="Straight Connector 48"/>
            <p:cNvCxnSpPr/>
            <p:nvPr/>
          </p:nvCxnSpPr>
          <p:spPr>
            <a:xfrm flipV="1">
              <a:off x="1969322" y="1929168"/>
              <a:ext cx="1716438" cy="368085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/>
              </a:solidFill>
              <a:prstDash val="solid"/>
            </a:ln>
            <a:effectLst/>
          </p:spPr>
        </p:cxnSp>
        <p:cxnSp>
          <p:nvCxnSpPr>
            <p:cNvPr id="50" name="Straight Connector 49"/>
            <p:cNvCxnSpPr/>
            <p:nvPr/>
          </p:nvCxnSpPr>
          <p:spPr>
            <a:xfrm flipV="1">
              <a:off x="2204380" y="2324375"/>
              <a:ext cx="2039319" cy="489488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/>
              </a:solidFill>
              <a:prstDash val="soli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>
            <a:xfrm flipV="1">
              <a:off x="2440729" y="2859067"/>
              <a:ext cx="2546888" cy="625098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/>
              </a:solidFill>
              <a:prstDash val="solid"/>
            </a:ln>
            <a:effectLst/>
          </p:spPr>
        </p:cxnSp>
        <p:grpSp>
          <p:nvGrpSpPr>
            <p:cNvPr id="52" name="Group 65"/>
            <p:cNvGrpSpPr/>
            <p:nvPr/>
          </p:nvGrpSpPr>
          <p:grpSpPr>
            <a:xfrm rot="19999615">
              <a:off x="3499875" y="2781264"/>
              <a:ext cx="1162050" cy="1162050"/>
              <a:chOff x="7391400" y="1988344"/>
              <a:chExt cx="454025" cy="454025"/>
            </a:xfrm>
            <a:effectLst/>
          </p:grpSpPr>
          <p:sp>
            <p:nvSpPr>
              <p:cNvPr id="53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5"/>
                  </a:gs>
                  <a:gs pos="100000">
                    <a:schemeClr val="accent1">
                      <a:lumMod val="75000"/>
                    </a:scheme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4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5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55" name="Group 65"/>
            <p:cNvGrpSpPr/>
            <p:nvPr/>
          </p:nvGrpSpPr>
          <p:grpSpPr>
            <a:xfrm rot="19999615">
              <a:off x="2269828" y="2379455"/>
              <a:ext cx="906486" cy="906486"/>
              <a:chOff x="7391400" y="1988344"/>
              <a:chExt cx="454025" cy="454025"/>
            </a:xfrm>
            <a:effectLst/>
          </p:grpSpPr>
          <p:sp>
            <p:nvSpPr>
              <p:cNvPr id="56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50000"/>
                    </a:scheme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58" name="Group 65"/>
            <p:cNvGrpSpPr/>
            <p:nvPr/>
          </p:nvGrpSpPr>
          <p:grpSpPr>
            <a:xfrm rot="19999615">
              <a:off x="3221662" y="1725408"/>
              <a:ext cx="696773" cy="696773"/>
              <a:chOff x="7391400" y="1988344"/>
              <a:chExt cx="454025" cy="454025"/>
            </a:xfrm>
            <a:effectLst/>
          </p:grpSpPr>
          <p:sp>
            <p:nvSpPr>
              <p:cNvPr id="59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rgbClr val="FF0000">
                      <a:lumMod val="50000"/>
                    </a:srgb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61" name="Group 65"/>
            <p:cNvGrpSpPr/>
            <p:nvPr/>
          </p:nvGrpSpPr>
          <p:grpSpPr>
            <a:xfrm rot="19999615">
              <a:off x="1966098" y="1440275"/>
              <a:ext cx="632718" cy="632718"/>
              <a:chOff x="7391400" y="1988344"/>
              <a:chExt cx="454025" cy="454025"/>
            </a:xfrm>
            <a:effectLst/>
          </p:grpSpPr>
          <p:sp>
            <p:nvSpPr>
              <p:cNvPr id="62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6"/>
                  </a:gs>
                  <a:gs pos="100000">
                    <a:schemeClr val="accent6">
                      <a:lumMod val="50000"/>
                    </a:scheme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3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6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64" name="Text Box 394"/>
          <p:cNvSpPr txBox="1">
            <a:spLocks noChangeArrowheads="1"/>
          </p:cNvSpPr>
          <p:nvPr/>
        </p:nvSpPr>
        <p:spPr bwMode="auto">
          <a:xfrm rot="20669111">
            <a:off x="944235" y="2472256"/>
            <a:ext cx="654843" cy="32902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2013</a:t>
            </a:r>
          </a:p>
        </p:txBody>
      </p:sp>
      <p:sp>
        <p:nvSpPr>
          <p:cNvPr id="65" name="Text Box 394"/>
          <p:cNvSpPr txBox="1">
            <a:spLocks noChangeArrowheads="1"/>
          </p:cNvSpPr>
          <p:nvPr/>
        </p:nvSpPr>
        <p:spPr bwMode="auto">
          <a:xfrm rot="20700000">
            <a:off x="942657" y="2992389"/>
            <a:ext cx="810589" cy="39757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2014</a:t>
            </a:r>
          </a:p>
        </p:txBody>
      </p:sp>
      <p:sp>
        <p:nvSpPr>
          <p:cNvPr id="66" name="Text Box 394"/>
          <p:cNvSpPr txBox="1">
            <a:spLocks noChangeArrowheads="1"/>
          </p:cNvSpPr>
          <p:nvPr/>
        </p:nvSpPr>
        <p:spPr bwMode="auto">
          <a:xfrm rot="20732083">
            <a:off x="958783" y="3620695"/>
            <a:ext cx="925426" cy="46612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500" b="1" kern="0" dirty="0" smtClean="0">
                <a:ea typeface="굴림" charset="-127"/>
                <a:cs typeface="Arial" pitchFamily="34" charset="0"/>
              </a:rPr>
              <a:t>2015</a:t>
            </a:r>
          </a:p>
        </p:txBody>
      </p:sp>
      <p:sp>
        <p:nvSpPr>
          <p:cNvPr id="67" name="Text Box 394"/>
          <p:cNvSpPr txBox="1">
            <a:spLocks noChangeArrowheads="1"/>
          </p:cNvSpPr>
          <p:nvPr/>
        </p:nvSpPr>
        <p:spPr bwMode="auto">
          <a:xfrm rot="20716268">
            <a:off x="898499" y="4331782"/>
            <a:ext cx="1330855" cy="57579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300" b="1" kern="0" dirty="0" smtClean="0">
                <a:ea typeface="굴림" charset="-127"/>
                <a:cs typeface="Arial" pitchFamily="34" charset="0"/>
              </a:rPr>
              <a:t>2016</a:t>
            </a:r>
          </a:p>
        </p:txBody>
      </p:sp>
    </p:spTree>
    <p:extLst>
      <p:ext uri="{BB962C8B-B14F-4D97-AF65-F5344CB8AC3E}">
        <p14:creationId xmlns:p14="http://schemas.microsoft.com/office/powerpoint/2010/main" val="21892982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Value Chain – Your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990600" y="1299524"/>
            <a:ext cx="7066380" cy="4013309"/>
            <a:chOff x="914401" y="1752600"/>
            <a:chExt cx="7066380" cy="3611978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29" name="AutoShape 4"/>
            <p:cNvSpPr>
              <a:spLocks noChangeAspect="1" noChangeArrowheads="1" noTextEdit="1"/>
            </p:cNvSpPr>
            <p:nvPr/>
          </p:nvSpPr>
          <p:spPr bwMode="auto">
            <a:xfrm>
              <a:off x="1252955" y="1905000"/>
              <a:ext cx="6723921" cy="34595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Freeform 6"/>
            <p:cNvSpPr>
              <a:spLocks/>
            </p:cNvSpPr>
            <p:nvPr/>
          </p:nvSpPr>
          <p:spPr bwMode="auto">
            <a:xfrm>
              <a:off x="6450132" y="1908905"/>
              <a:ext cx="1530649" cy="3451769"/>
            </a:xfrm>
            <a:custGeom>
              <a:avLst/>
              <a:gdLst/>
              <a:ahLst/>
              <a:cxnLst>
                <a:cxn ang="0">
                  <a:pos x="784" y="884"/>
                </a:cxn>
                <a:cxn ang="0">
                  <a:pos x="326" y="0"/>
                </a:cxn>
                <a:cxn ang="0">
                  <a:pos x="326" y="0"/>
                </a:cxn>
                <a:cxn ang="0">
                  <a:pos x="0" y="0"/>
                </a:cxn>
                <a:cxn ang="0">
                  <a:pos x="461" y="884"/>
                </a:cxn>
                <a:cxn ang="0">
                  <a:pos x="0" y="1768"/>
                </a:cxn>
                <a:cxn ang="0">
                  <a:pos x="326" y="1768"/>
                </a:cxn>
                <a:cxn ang="0">
                  <a:pos x="784" y="884"/>
                </a:cxn>
              </a:cxnLst>
              <a:rect l="0" t="0" r="r" b="b"/>
              <a:pathLst>
                <a:path w="784" h="1768">
                  <a:moveTo>
                    <a:pt x="784" y="884"/>
                  </a:moveTo>
                  <a:lnTo>
                    <a:pt x="326" y="0"/>
                  </a:lnTo>
                  <a:lnTo>
                    <a:pt x="326" y="0"/>
                  </a:lnTo>
                  <a:lnTo>
                    <a:pt x="0" y="0"/>
                  </a:lnTo>
                  <a:lnTo>
                    <a:pt x="461" y="884"/>
                  </a:lnTo>
                  <a:lnTo>
                    <a:pt x="0" y="1768"/>
                  </a:lnTo>
                  <a:lnTo>
                    <a:pt x="326" y="1768"/>
                  </a:lnTo>
                  <a:lnTo>
                    <a:pt x="784" y="884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accent3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 7"/>
            <p:cNvSpPr>
              <a:spLocks/>
            </p:cNvSpPr>
            <p:nvPr/>
          </p:nvSpPr>
          <p:spPr bwMode="auto">
            <a:xfrm>
              <a:off x="1256860" y="2328662"/>
              <a:ext cx="5552506" cy="382662"/>
            </a:xfrm>
            <a:custGeom>
              <a:avLst/>
              <a:gdLst/>
              <a:ahLst/>
              <a:cxnLst>
                <a:cxn ang="0">
                  <a:pos x="2743" y="0"/>
                </a:cxn>
                <a:cxn ang="0">
                  <a:pos x="0" y="0"/>
                </a:cxn>
                <a:cxn ang="0">
                  <a:pos x="0" y="196"/>
                </a:cxn>
                <a:cxn ang="0">
                  <a:pos x="2844" y="196"/>
                </a:cxn>
                <a:cxn ang="0">
                  <a:pos x="2743" y="0"/>
                </a:cxn>
              </a:cxnLst>
              <a:rect l="0" t="0" r="r" b="b"/>
              <a:pathLst>
                <a:path w="2844" h="196">
                  <a:moveTo>
                    <a:pt x="2743" y="0"/>
                  </a:moveTo>
                  <a:lnTo>
                    <a:pt x="0" y="0"/>
                  </a:lnTo>
                  <a:lnTo>
                    <a:pt x="0" y="196"/>
                  </a:lnTo>
                  <a:lnTo>
                    <a:pt x="2844" y="196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8"/>
            <p:cNvSpPr>
              <a:spLocks/>
            </p:cNvSpPr>
            <p:nvPr/>
          </p:nvSpPr>
          <p:spPr bwMode="auto">
            <a:xfrm>
              <a:off x="1256860" y="3201366"/>
              <a:ext cx="6009358" cy="386567"/>
            </a:xfrm>
            <a:custGeom>
              <a:avLst/>
              <a:gdLst/>
              <a:ahLst/>
              <a:cxnLst>
                <a:cxn ang="0">
                  <a:pos x="2974" y="0"/>
                </a:cxn>
                <a:cxn ang="0">
                  <a:pos x="2974" y="2"/>
                </a:cxn>
                <a:cxn ang="0">
                  <a:pos x="0" y="2"/>
                </a:cxn>
                <a:cxn ang="0">
                  <a:pos x="0" y="198"/>
                </a:cxn>
                <a:cxn ang="0">
                  <a:pos x="3078" y="198"/>
                </a:cxn>
                <a:cxn ang="0">
                  <a:pos x="2974" y="0"/>
                </a:cxn>
              </a:cxnLst>
              <a:rect l="0" t="0" r="r" b="b"/>
              <a:pathLst>
                <a:path w="3078" h="198">
                  <a:moveTo>
                    <a:pt x="2974" y="0"/>
                  </a:moveTo>
                  <a:lnTo>
                    <a:pt x="2974" y="2"/>
                  </a:lnTo>
                  <a:lnTo>
                    <a:pt x="0" y="2"/>
                  </a:lnTo>
                  <a:lnTo>
                    <a:pt x="0" y="198"/>
                  </a:lnTo>
                  <a:lnTo>
                    <a:pt x="3078" y="198"/>
                  </a:lnTo>
                  <a:lnTo>
                    <a:pt x="297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 9"/>
            <p:cNvSpPr>
              <a:spLocks/>
            </p:cNvSpPr>
            <p:nvPr/>
          </p:nvSpPr>
          <p:spPr bwMode="auto">
            <a:xfrm>
              <a:off x="1256860" y="1908905"/>
              <a:ext cx="5327986" cy="368996"/>
            </a:xfrm>
            <a:custGeom>
              <a:avLst/>
              <a:gdLst/>
              <a:ahLst/>
              <a:cxnLst>
                <a:cxn ang="0">
                  <a:pos x="2632" y="0"/>
                </a:cxn>
                <a:cxn ang="0">
                  <a:pos x="0" y="0"/>
                </a:cxn>
                <a:cxn ang="0">
                  <a:pos x="0" y="189"/>
                </a:cxn>
                <a:cxn ang="0">
                  <a:pos x="2729" y="189"/>
                </a:cxn>
                <a:cxn ang="0">
                  <a:pos x="2632" y="0"/>
                </a:cxn>
              </a:cxnLst>
              <a:rect l="0" t="0" r="r" b="b"/>
              <a:pathLst>
                <a:path w="2729" h="189">
                  <a:moveTo>
                    <a:pt x="2632" y="0"/>
                  </a:moveTo>
                  <a:lnTo>
                    <a:pt x="0" y="0"/>
                  </a:lnTo>
                  <a:lnTo>
                    <a:pt x="0" y="189"/>
                  </a:lnTo>
                  <a:lnTo>
                    <a:pt x="2729" y="189"/>
                  </a:lnTo>
                  <a:lnTo>
                    <a:pt x="2632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Freeform 10"/>
            <p:cNvSpPr>
              <a:spLocks/>
            </p:cNvSpPr>
            <p:nvPr/>
          </p:nvSpPr>
          <p:spPr bwMode="auto">
            <a:xfrm>
              <a:off x="1256860" y="2762086"/>
              <a:ext cx="5784838" cy="392425"/>
            </a:xfrm>
            <a:custGeom>
              <a:avLst/>
              <a:gdLst/>
              <a:ahLst/>
              <a:cxnLst>
                <a:cxn ang="0">
                  <a:pos x="2859" y="0"/>
                </a:cxn>
                <a:cxn ang="0">
                  <a:pos x="0" y="0"/>
                </a:cxn>
                <a:cxn ang="0">
                  <a:pos x="0" y="201"/>
                </a:cxn>
                <a:cxn ang="0">
                  <a:pos x="2963" y="201"/>
                </a:cxn>
                <a:cxn ang="0">
                  <a:pos x="2859" y="0"/>
                </a:cxn>
              </a:cxnLst>
              <a:rect l="0" t="0" r="r" b="b"/>
              <a:pathLst>
                <a:path w="2963" h="201">
                  <a:moveTo>
                    <a:pt x="2859" y="0"/>
                  </a:moveTo>
                  <a:lnTo>
                    <a:pt x="0" y="0"/>
                  </a:lnTo>
                  <a:lnTo>
                    <a:pt x="0" y="201"/>
                  </a:lnTo>
                  <a:lnTo>
                    <a:pt x="2963" y="201"/>
                  </a:lnTo>
                  <a:lnTo>
                    <a:pt x="2859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" name="Rectangle 11"/>
            <p:cNvSpPr>
              <a:spLocks noChangeArrowheads="1"/>
            </p:cNvSpPr>
            <p:nvPr/>
          </p:nvSpPr>
          <p:spPr bwMode="auto">
            <a:xfrm>
              <a:off x="3429835" y="3689455"/>
              <a:ext cx="1079655" cy="16712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6" name="Rectangle 12"/>
            <p:cNvSpPr>
              <a:spLocks noChangeArrowheads="1"/>
            </p:cNvSpPr>
            <p:nvPr/>
          </p:nvSpPr>
          <p:spPr bwMode="auto">
            <a:xfrm>
              <a:off x="4560250" y="3689455"/>
              <a:ext cx="1142130" cy="16712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Rectangle 13"/>
            <p:cNvSpPr>
              <a:spLocks noChangeArrowheads="1"/>
            </p:cNvSpPr>
            <p:nvPr/>
          </p:nvSpPr>
          <p:spPr bwMode="auto">
            <a:xfrm>
              <a:off x="1256860" y="3689455"/>
              <a:ext cx="1005465" cy="16712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Freeform 14"/>
            <p:cNvSpPr>
              <a:spLocks/>
            </p:cNvSpPr>
            <p:nvPr/>
          </p:nvSpPr>
          <p:spPr bwMode="auto">
            <a:xfrm>
              <a:off x="5753141" y="3689455"/>
              <a:ext cx="1509173" cy="1671218"/>
            </a:xfrm>
            <a:custGeom>
              <a:avLst/>
              <a:gdLst/>
              <a:ahLst/>
              <a:cxnLst>
                <a:cxn ang="0">
                  <a:pos x="773" y="0"/>
                </a:cxn>
                <a:cxn ang="0">
                  <a:pos x="0" y="0"/>
                </a:cxn>
                <a:cxn ang="0">
                  <a:pos x="0" y="856"/>
                </a:cxn>
                <a:cxn ang="0">
                  <a:pos x="329" y="856"/>
                </a:cxn>
                <a:cxn ang="0">
                  <a:pos x="773" y="0"/>
                </a:cxn>
              </a:cxnLst>
              <a:rect l="0" t="0" r="r" b="b"/>
              <a:pathLst>
                <a:path w="773" h="856">
                  <a:moveTo>
                    <a:pt x="773" y="0"/>
                  </a:moveTo>
                  <a:lnTo>
                    <a:pt x="0" y="0"/>
                  </a:lnTo>
                  <a:lnTo>
                    <a:pt x="0" y="856"/>
                  </a:lnTo>
                  <a:lnTo>
                    <a:pt x="329" y="856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Rectangle 15"/>
            <p:cNvSpPr>
              <a:spLocks noChangeArrowheads="1"/>
            </p:cNvSpPr>
            <p:nvPr/>
          </p:nvSpPr>
          <p:spPr bwMode="auto">
            <a:xfrm>
              <a:off x="2313086" y="3689455"/>
              <a:ext cx="1065988" cy="16712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514600" y="1905000"/>
              <a:ext cx="2895600" cy="3046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solidFill>
                    <a:srgbClr val="383838">
                      <a:lumMod val="50000"/>
                    </a:srgbClr>
                  </a:solidFill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41" name="Rectangle 40"/>
            <p:cNvSpPr/>
            <p:nvPr/>
          </p:nvSpPr>
          <p:spPr>
            <a:xfrm rot="17823910">
              <a:off x="6453870" y="4313158"/>
              <a:ext cx="152725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kern="0" dirty="0">
                  <a:solidFill>
                    <a:schemeClr val="bg1"/>
                  </a:solidFill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309305" y="4139625"/>
              <a:ext cx="934250" cy="5262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43" name="Rectangle 42"/>
            <p:cNvSpPr/>
            <p:nvPr/>
          </p:nvSpPr>
          <p:spPr>
            <a:xfrm rot="3799890">
              <a:off x="6395695" y="2649418"/>
              <a:ext cx="17233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kern="0" dirty="0">
                  <a:solidFill>
                    <a:schemeClr val="bg1"/>
                  </a:solidFill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44" name="Rectangle 43"/>
            <p:cNvSpPr/>
            <p:nvPr/>
          </p:nvSpPr>
          <p:spPr>
            <a:xfrm rot="16200000">
              <a:off x="93078" y="2573923"/>
              <a:ext cx="19812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514600" y="2362200"/>
              <a:ext cx="2895600" cy="3046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solidFill>
                    <a:srgbClr val="383838">
                      <a:lumMod val="50000"/>
                    </a:srgbClr>
                  </a:solidFill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514600" y="2789420"/>
              <a:ext cx="2895600" cy="3046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solidFill>
                    <a:srgbClr val="383838">
                      <a:lumMod val="50000"/>
                    </a:srgbClr>
                  </a:solidFill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514600" y="3217889"/>
              <a:ext cx="2895600" cy="3046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sz="1600" kern="0" dirty="0">
                  <a:solidFill>
                    <a:srgbClr val="383838">
                      <a:lumMod val="50000"/>
                    </a:srgbClr>
                  </a:solidFill>
                  <a:ea typeface="굴림" charset="-127"/>
                  <a:cs typeface="Arial" pitchFamily="34" charset="0"/>
                </a:rPr>
                <a:t>Your Text Here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376105" y="4139625"/>
              <a:ext cx="934250" cy="5262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481005" y="4139625"/>
              <a:ext cx="934250" cy="5262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4652580" y="4139625"/>
              <a:ext cx="934250" cy="5262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5795580" y="4139625"/>
              <a:ext cx="934250" cy="5262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ea typeface="굴림" charset="-127"/>
                  <a:cs typeface="Arial" pitchFamily="34" charset="0"/>
                </a:rPr>
                <a:t>Example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71427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Timeline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457200" y="2960622"/>
            <a:ext cx="8382000" cy="996157"/>
          </a:xfrm>
          <a:prstGeom prst="rightArrow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72941" y="3297965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2012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84960" y="3297965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2013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01741" y="3297965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2014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3760" y="3297965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2015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45781" y="3297965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2016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57800" y="3297965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2017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74581" y="3297965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2018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86600" y="3297965"/>
            <a:ext cx="914400" cy="3539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 pitchFamily="34" charset="0"/>
              </a:rPr>
              <a:t>2019</a:t>
            </a:r>
            <a:endParaRPr lang="en-US" sz="17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Arial" pitchFamily="34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079854" y="3643698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>
            <a:off x="1994255" y="3643704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>
            <a:off x="2908655" y="3643705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3823055" y="3643706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4731105" y="3643705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5645505" y="3643706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6559905" y="3643708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>
            <a:off x="7474305" y="3643708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>
            <a:off x="1079855" y="3254761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>
            <a:off x="1994256" y="3254768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5400000">
            <a:off x="2908656" y="3254769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3823056" y="3254770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5400000">
            <a:off x="4731106" y="3254769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rot="5400000">
            <a:off x="5645506" y="3254770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rot="5400000">
            <a:off x="6559906" y="3254771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5400000">
            <a:off x="7474306" y="3254771"/>
            <a:ext cx="97232" cy="109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3547166" y="1524001"/>
            <a:ext cx="2015434" cy="1717942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30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32" name="Straight Connector 31"/>
              <p:cNvCxnSpPr>
                <a:stCxn id="33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Oval 32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31" name="Rectangle 30"/>
            <p:cNvSpPr/>
            <p:nvPr/>
          </p:nvSpPr>
          <p:spPr>
            <a:xfrm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838200" y="1524001"/>
            <a:ext cx="2015434" cy="1717942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35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37" name="Straight Connector 36"/>
              <p:cNvCxnSpPr>
                <a:stCxn id="38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Oval 37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36" name="Rectangle 35"/>
            <p:cNvSpPr/>
            <p:nvPr/>
          </p:nvSpPr>
          <p:spPr>
            <a:xfrm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 rot="10800000">
            <a:off x="1828800" y="3659121"/>
            <a:ext cx="2015434" cy="1717942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40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42" name="Straight Connector 41"/>
              <p:cNvCxnSpPr>
                <a:stCxn id="43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42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41" name="Rectangle 40"/>
            <p:cNvSpPr/>
            <p:nvPr/>
          </p:nvSpPr>
          <p:spPr>
            <a:xfrm rot="10800000"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 rot="10800000">
            <a:off x="4953000" y="3659121"/>
            <a:ext cx="2015434" cy="1717942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45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47" name="Straight Connector 46"/>
              <p:cNvCxnSpPr>
                <a:stCxn id="48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Oval 47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46" name="Rectangle 45"/>
            <p:cNvSpPr/>
            <p:nvPr/>
          </p:nvSpPr>
          <p:spPr>
            <a:xfrm rot="10800000"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248400" y="1524001"/>
            <a:ext cx="2015434" cy="1717942"/>
            <a:chOff x="3623366" y="1476455"/>
            <a:chExt cx="2015434" cy="2061531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50" name="Group 227"/>
            <p:cNvGrpSpPr/>
            <p:nvPr/>
          </p:nvGrpSpPr>
          <p:grpSpPr>
            <a:xfrm>
              <a:off x="4570075" y="2286000"/>
              <a:ext cx="95250" cy="1251986"/>
              <a:chOff x="1198564" y="3104099"/>
              <a:chExt cx="95250" cy="1251986"/>
            </a:xfrm>
            <a:grpFill/>
          </p:grpSpPr>
          <p:cxnSp>
            <p:nvCxnSpPr>
              <p:cNvPr id="52" name="Straight Connector 51"/>
              <p:cNvCxnSpPr>
                <a:stCxn id="53" idx="0"/>
              </p:cNvCxnSpPr>
              <p:nvPr/>
            </p:nvCxnSpPr>
            <p:spPr>
              <a:xfrm rot="5400000" flipH="1" flipV="1">
                <a:off x="667424" y="3682070"/>
                <a:ext cx="1157530" cy="1588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Oval 52"/>
              <p:cNvSpPr/>
              <p:nvPr/>
            </p:nvSpPr>
            <p:spPr>
              <a:xfrm>
                <a:off x="1198564" y="4260835"/>
                <a:ext cx="95250" cy="95250"/>
              </a:xfrm>
              <a:prstGeom prst="ellipse">
                <a:avLst/>
              </a:prstGeom>
              <a:grp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3623366" y="1476455"/>
              <a:ext cx="2015434" cy="108727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  <a:latin typeface="+mj-lt"/>
                  <a:cs typeface="Arial" pitchFamily="34" charset="0"/>
                </a:rPr>
                <a:t>Example Text </a:t>
              </a:r>
              <a:endParaRPr lang="en-US" sz="20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10064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Circles Timeline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914400" y="2171701"/>
            <a:ext cx="1456343" cy="1457290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2013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377117" y="2171701"/>
            <a:ext cx="1456343" cy="1457290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2014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3823933" y="2171701"/>
            <a:ext cx="1456343" cy="1457290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2015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5302548" y="2171701"/>
            <a:ext cx="1456343" cy="1457290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2016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758891" y="2171701"/>
            <a:ext cx="1456343" cy="1457290"/>
          </a:xfrm>
          <a:prstGeom prst="ellipse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00" b="1" dirty="0" smtClean="0">
                <a:solidFill>
                  <a:prstClr val="white"/>
                </a:solidFill>
              </a:rPr>
              <a:t>2017</a:t>
            </a:r>
            <a:endParaRPr lang="en-US" sz="3100" b="1" dirty="0">
              <a:solidFill>
                <a:prstClr val="white"/>
              </a:solidFill>
            </a:endParaRPr>
          </a:p>
        </p:txBody>
      </p:sp>
      <p:sp>
        <p:nvSpPr>
          <p:cNvPr id="15" name="Right Arrow 14"/>
          <p:cNvSpPr/>
          <p:nvPr/>
        </p:nvSpPr>
        <p:spPr>
          <a:xfrm>
            <a:off x="914400" y="4390490"/>
            <a:ext cx="7300833" cy="495892"/>
          </a:xfrm>
          <a:prstGeom prst="rightArrow">
            <a:avLst>
              <a:gd name="adj1" fmla="val 43810"/>
              <a:gd name="adj2" fmla="val 176965"/>
            </a:avLst>
          </a:prstGeom>
          <a:solidFill>
            <a:schemeClr val="accent2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533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 – Your Title Text Here</a:t>
            </a:r>
          </a:p>
        </p:txBody>
      </p:sp>
      <p:sp>
        <p:nvSpPr>
          <p:cNvPr id="4" name="Rectangle 3"/>
          <p:cNvSpPr/>
          <p:nvPr/>
        </p:nvSpPr>
        <p:spPr>
          <a:xfrm>
            <a:off x="2346960" y="2414031"/>
            <a:ext cx="5562600" cy="6673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19200" y="2404510"/>
            <a:ext cx="792272" cy="686823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46960" y="3468173"/>
            <a:ext cx="5562600" cy="6673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19200" y="3458652"/>
            <a:ext cx="792272" cy="686823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46960" y="4513882"/>
            <a:ext cx="5562600" cy="6673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9200" y="4504361"/>
            <a:ext cx="792272" cy="686823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354580" y="1343022"/>
            <a:ext cx="5562600" cy="6673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08581" y="1408222"/>
            <a:ext cx="442180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First Place - Your text here</a:t>
            </a:r>
            <a:endParaRPr lang="en-US" sz="23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226820" y="1333501"/>
            <a:ext cx="792272" cy="686823"/>
          </a:xfrm>
          <a:prstGeom prst="rect">
            <a:avLst/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00961" y="2498278"/>
            <a:ext cx="456758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Second Place - Your text here</a:t>
            </a:r>
            <a:endParaRPr lang="en-US" sz="23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00960" y="4609374"/>
            <a:ext cx="449469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Fourth Place - Your text here</a:t>
            </a:r>
            <a:endParaRPr lang="en-US" sz="23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00961" y="3552421"/>
            <a:ext cx="456758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>
                <a:latin typeface="Arial" pitchFamily="34" charset="0"/>
                <a:cs typeface="Arial" pitchFamily="34" charset="0"/>
              </a:rPr>
              <a:t>Third Place -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9702624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Pyramid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65612317"/>
              </p:ext>
            </p:extLst>
          </p:nvPr>
        </p:nvGraphicFramePr>
        <p:xfrm>
          <a:off x="2590800" y="1629833"/>
          <a:ext cx="3733800" cy="3386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32095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Pyramid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3882126" y="1620228"/>
            <a:ext cx="3661674" cy="3607939"/>
            <a:chOff x="1828800" y="590550"/>
            <a:chExt cx="6057900" cy="5372100"/>
          </a:xfrm>
        </p:grpSpPr>
        <p:sp>
          <p:nvSpPr>
            <p:cNvPr id="32" name="Cube 31"/>
            <p:cNvSpPr/>
            <p:nvPr/>
          </p:nvSpPr>
          <p:spPr>
            <a:xfrm>
              <a:off x="1828800" y="4531702"/>
              <a:ext cx="1600200" cy="143094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7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3" name="Cube 32"/>
            <p:cNvSpPr/>
            <p:nvPr/>
          </p:nvSpPr>
          <p:spPr>
            <a:xfrm>
              <a:off x="3352800" y="4531702"/>
              <a:ext cx="1600200" cy="143094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8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4" name="Cube 33"/>
            <p:cNvSpPr/>
            <p:nvPr/>
          </p:nvSpPr>
          <p:spPr>
            <a:xfrm>
              <a:off x="4829175" y="4531702"/>
              <a:ext cx="1600200" cy="143094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9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5" name="Cube 34"/>
            <p:cNvSpPr/>
            <p:nvPr/>
          </p:nvSpPr>
          <p:spPr>
            <a:xfrm>
              <a:off x="6286500" y="4531702"/>
              <a:ext cx="1600200" cy="1430948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10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6" name="Cube 35"/>
            <p:cNvSpPr/>
            <p:nvPr/>
          </p:nvSpPr>
          <p:spPr>
            <a:xfrm>
              <a:off x="2628900" y="3200400"/>
              <a:ext cx="1600200" cy="1430948"/>
            </a:xfrm>
            <a:prstGeom prst="cube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7" name="Cube 36"/>
            <p:cNvSpPr/>
            <p:nvPr/>
          </p:nvSpPr>
          <p:spPr>
            <a:xfrm>
              <a:off x="4152900" y="3200400"/>
              <a:ext cx="1600200" cy="1430948"/>
            </a:xfrm>
            <a:prstGeom prst="cube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8" name="Cube 37"/>
            <p:cNvSpPr/>
            <p:nvPr/>
          </p:nvSpPr>
          <p:spPr>
            <a:xfrm>
              <a:off x="5629275" y="3200400"/>
              <a:ext cx="1600200" cy="1430948"/>
            </a:xfrm>
            <a:prstGeom prst="cube">
              <a:avLst/>
            </a:prstGeom>
            <a:solidFill>
              <a:schemeClr val="accent4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6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9" name="Cube 38"/>
            <p:cNvSpPr/>
            <p:nvPr/>
          </p:nvSpPr>
          <p:spPr>
            <a:xfrm>
              <a:off x="3543300" y="1905000"/>
              <a:ext cx="1600200" cy="1430948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0" name="Cube 39"/>
            <p:cNvSpPr/>
            <p:nvPr/>
          </p:nvSpPr>
          <p:spPr>
            <a:xfrm>
              <a:off x="5067300" y="1905000"/>
              <a:ext cx="1600200" cy="1430948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1" name="Cube 40"/>
            <p:cNvSpPr/>
            <p:nvPr/>
          </p:nvSpPr>
          <p:spPr>
            <a:xfrm>
              <a:off x="4410075" y="590550"/>
              <a:ext cx="1600200" cy="1430948"/>
            </a:xfrm>
            <a:prstGeom prst="cube">
              <a:avLst/>
            </a:prstGeom>
            <a:solidFill>
              <a:schemeClr val="accent3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42" name="Text Box 394"/>
          <p:cNvSpPr txBox="1">
            <a:spLocks noChangeArrowheads="1"/>
          </p:cNvSpPr>
          <p:nvPr/>
        </p:nvSpPr>
        <p:spPr bwMode="auto">
          <a:xfrm>
            <a:off x="1654629" y="2116018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43" name="Text Box 394"/>
          <p:cNvSpPr txBox="1">
            <a:spLocks noChangeArrowheads="1"/>
          </p:cNvSpPr>
          <p:nvPr/>
        </p:nvSpPr>
        <p:spPr bwMode="auto">
          <a:xfrm>
            <a:off x="1654629" y="3881922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44" name="Text Box 394"/>
          <p:cNvSpPr txBox="1">
            <a:spLocks noChangeArrowheads="1"/>
          </p:cNvSpPr>
          <p:nvPr/>
        </p:nvSpPr>
        <p:spPr bwMode="auto">
          <a:xfrm>
            <a:off x="1683657" y="2708684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45" name="Text Box 394"/>
          <p:cNvSpPr txBox="1">
            <a:spLocks noChangeArrowheads="1"/>
          </p:cNvSpPr>
          <p:nvPr/>
        </p:nvSpPr>
        <p:spPr bwMode="auto">
          <a:xfrm>
            <a:off x="1701800" y="3297319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grpSp>
        <p:nvGrpSpPr>
          <p:cNvPr id="46" name="Group 65"/>
          <p:cNvGrpSpPr/>
          <p:nvPr/>
        </p:nvGrpSpPr>
        <p:grpSpPr>
          <a:xfrm>
            <a:off x="1264219" y="2157346"/>
            <a:ext cx="310257" cy="344730"/>
            <a:chOff x="7391400" y="1988344"/>
            <a:chExt cx="454025" cy="454025"/>
          </a:xfrm>
          <a:effectLst/>
        </p:grpSpPr>
        <p:sp>
          <p:nvSpPr>
            <p:cNvPr id="47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6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9" name="Group 65"/>
          <p:cNvGrpSpPr/>
          <p:nvPr/>
        </p:nvGrpSpPr>
        <p:grpSpPr>
          <a:xfrm>
            <a:off x="1261738" y="2772833"/>
            <a:ext cx="312714" cy="347460"/>
            <a:chOff x="7391400" y="1988344"/>
            <a:chExt cx="454025" cy="454025"/>
          </a:xfrm>
          <a:effectLst/>
        </p:grpSpPr>
        <p:sp>
          <p:nvSpPr>
            <p:cNvPr id="50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2" name="Group 65"/>
          <p:cNvGrpSpPr/>
          <p:nvPr/>
        </p:nvGrpSpPr>
        <p:grpSpPr>
          <a:xfrm>
            <a:off x="1258563" y="3365500"/>
            <a:ext cx="316706" cy="351896"/>
            <a:chOff x="7391400" y="1988344"/>
            <a:chExt cx="454025" cy="454025"/>
          </a:xfrm>
          <a:effectLst/>
        </p:grpSpPr>
        <p:sp>
          <p:nvSpPr>
            <p:cNvPr id="53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5" name="Group 65"/>
          <p:cNvGrpSpPr/>
          <p:nvPr/>
        </p:nvGrpSpPr>
        <p:grpSpPr>
          <a:xfrm>
            <a:off x="1260944" y="3946498"/>
            <a:ext cx="315302" cy="350336"/>
            <a:chOff x="7391400" y="1988344"/>
            <a:chExt cx="454025" cy="454025"/>
          </a:xfrm>
          <a:effectLst/>
        </p:grpSpPr>
        <p:sp>
          <p:nvSpPr>
            <p:cNvPr id="56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58736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Venn Diagram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471666762"/>
              </p:ext>
            </p:extLst>
          </p:nvPr>
        </p:nvGraphicFramePr>
        <p:xfrm>
          <a:off x="914400" y="836202"/>
          <a:ext cx="7086600" cy="3936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90600" y="4307815"/>
            <a:ext cx="167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+mj-lt"/>
              </a:rPr>
              <a:t>Example Text.</a:t>
            </a:r>
          </a:p>
          <a:p>
            <a:r>
              <a:rPr lang="en-US" i="1" dirty="0" smtClean="0">
                <a:latin typeface="+mj-lt"/>
              </a:rPr>
              <a:t>Click  to add your text.</a:t>
            </a:r>
            <a:endParaRPr lang="en-US" i="1" dirty="0">
              <a:latin typeface="+mj-lt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rot="5400000" flipH="1">
            <a:off x="1789905" y="3933958"/>
            <a:ext cx="3810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H="1">
            <a:off x="3466305" y="3933958"/>
            <a:ext cx="3810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H="1">
            <a:off x="5142706" y="3933958"/>
            <a:ext cx="3810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 flipH="1">
            <a:off x="6744494" y="3933958"/>
            <a:ext cx="3810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895600" y="4307815"/>
            <a:ext cx="167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+mj-lt"/>
              </a:rPr>
              <a:t>Example Text.</a:t>
            </a:r>
          </a:p>
          <a:p>
            <a:r>
              <a:rPr lang="en-US" i="1" dirty="0" smtClean="0">
                <a:latin typeface="+mj-lt"/>
              </a:rPr>
              <a:t>Click  to add your text.</a:t>
            </a:r>
            <a:endParaRPr lang="en-US" i="1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48200" y="4310558"/>
            <a:ext cx="167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+mj-lt"/>
              </a:rPr>
              <a:t>Example Text.</a:t>
            </a:r>
          </a:p>
          <a:p>
            <a:r>
              <a:rPr lang="en-US" i="1" dirty="0" smtClean="0">
                <a:latin typeface="+mj-lt"/>
              </a:rPr>
              <a:t>Click  to add your text.</a:t>
            </a:r>
            <a:endParaRPr lang="en-US" i="1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00800" y="4310558"/>
            <a:ext cx="167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+mj-lt"/>
              </a:rPr>
              <a:t>Example Text.</a:t>
            </a:r>
          </a:p>
          <a:p>
            <a:r>
              <a:rPr lang="en-US" i="1" dirty="0" smtClean="0">
                <a:latin typeface="+mj-lt"/>
              </a:rPr>
              <a:t>Click  to add your text.</a:t>
            </a:r>
            <a:endParaRPr lang="en-US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75117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Venn Diagram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224016512"/>
              </p:ext>
            </p:extLst>
          </p:nvPr>
        </p:nvGraphicFramePr>
        <p:xfrm>
          <a:off x="1371600" y="1566333"/>
          <a:ext cx="6324600" cy="3513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98946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Venn Diagram -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660344850"/>
              </p:ext>
            </p:extLst>
          </p:nvPr>
        </p:nvGraphicFramePr>
        <p:xfrm>
          <a:off x="1371600" y="1524000"/>
          <a:ext cx="6400800" cy="3556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36663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Pie Chart–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740275753"/>
              </p:ext>
            </p:extLst>
          </p:nvPr>
        </p:nvGraphicFramePr>
        <p:xfrm>
          <a:off x="1219200" y="1460501"/>
          <a:ext cx="6877050" cy="38205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53164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3125608941"/>
              </p:ext>
            </p:extLst>
          </p:nvPr>
        </p:nvGraphicFramePr>
        <p:xfrm>
          <a:off x="1219200" y="1333500"/>
          <a:ext cx="6743700" cy="3746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130442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2821710" y="1654625"/>
            <a:ext cx="1500909" cy="1474226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bg1"/>
                </a:solidFill>
              </a:rPr>
              <a:t>Example </a:t>
            </a:r>
            <a:r>
              <a:rPr lang="en-US" sz="2500" dirty="0">
                <a:solidFill>
                  <a:schemeClr val="bg1"/>
                </a:solidFill>
              </a:rPr>
              <a:t>Text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668983" y="1647537"/>
            <a:ext cx="1500909" cy="147422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821710" y="3518670"/>
            <a:ext cx="1500909" cy="1474226"/>
          </a:xfrm>
          <a:prstGeom prst="round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68983" y="3518670"/>
            <a:ext cx="1500909" cy="1474226"/>
          </a:xfrm>
          <a:prstGeom prst="roundRect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14" name="Left-Right Arrow 13"/>
          <p:cNvSpPr/>
          <p:nvPr/>
        </p:nvSpPr>
        <p:spPr>
          <a:xfrm rot="5400000">
            <a:off x="2634824" y="3222957"/>
            <a:ext cx="3742266" cy="251221"/>
          </a:xfrm>
          <a:prstGeom prst="left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-Right Arrow 14"/>
          <p:cNvSpPr/>
          <p:nvPr/>
        </p:nvSpPr>
        <p:spPr>
          <a:xfrm>
            <a:off x="2590800" y="3213902"/>
            <a:ext cx="3810000" cy="246754"/>
          </a:xfrm>
          <a:prstGeom prst="left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1466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362450" y="1562100"/>
            <a:ext cx="1657350" cy="1642533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9" name="Oval 8"/>
          <p:cNvSpPr/>
          <p:nvPr/>
        </p:nvSpPr>
        <p:spPr>
          <a:xfrm>
            <a:off x="2686050" y="1562100"/>
            <a:ext cx="1657350" cy="164253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10" name="Oval 9"/>
          <p:cNvSpPr/>
          <p:nvPr/>
        </p:nvSpPr>
        <p:spPr>
          <a:xfrm>
            <a:off x="2686050" y="3238500"/>
            <a:ext cx="1657350" cy="164253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11" name="Oval 10"/>
          <p:cNvSpPr/>
          <p:nvPr/>
        </p:nvSpPr>
        <p:spPr>
          <a:xfrm>
            <a:off x="4362450" y="3238500"/>
            <a:ext cx="1657350" cy="164253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33156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Crossword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799066" y="1741982"/>
            <a:ext cx="3373134" cy="3020519"/>
            <a:chOff x="1752684" y="3124200"/>
            <a:chExt cx="2608317" cy="2329223"/>
          </a:xfrm>
        </p:grpSpPr>
        <p:sp>
          <p:nvSpPr>
            <p:cNvPr id="5" name="Cube 4"/>
            <p:cNvSpPr/>
            <p:nvPr/>
          </p:nvSpPr>
          <p:spPr>
            <a:xfrm>
              <a:off x="1752684" y="4211156"/>
              <a:ext cx="1389201" cy="124226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/>
                <a:t>Text</a:t>
              </a:r>
            </a:p>
          </p:txBody>
        </p:sp>
        <p:sp>
          <p:nvSpPr>
            <p:cNvPr id="6" name="Cube 5"/>
            <p:cNvSpPr/>
            <p:nvPr/>
          </p:nvSpPr>
          <p:spPr>
            <a:xfrm>
              <a:off x="1752684" y="3124200"/>
              <a:ext cx="1389201" cy="124226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 smtClean="0"/>
                <a:t>Text</a:t>
              </a:r>
              <a:endParaRPr lang="en-US" sz="4000" b="1" dirty="0"/>
            </a:p>
          </p:txBody>
        </p:sp>
        <p:sp>
          <p:nvSpPr>
            <p:cNvPr id="7" name="Cube 6"/>
            <p:cNvSpPr/>
            <p:nvPr/>
          </p:nvSpPr>
          <p:spPr>
            <a:xfrm>
              <a:off x="2971800" y="4211156"/>
              <a:ext cx="1389201" cy="124226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/>
                <a:t>Text</a:t>
              </a:r>
            </a:p>
          </p:txBody>
        </p:sp>
        <p:sp>
          <p:nvSpPr>
            <p:cNvPr id="8" name="Cube 7"/>
            <p:cNvSpPr/>
            <p:nvPr/>
          </p:nvSpPr>
          <p:spPr>
            <a:xfrm>
              <a:off x="2971800" y="3124200"/>
              <a:ext cx="1389201" cy="124226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b="1" dirty="0"/>
                <a:t>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507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 – Your Title Text Here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492047926"/>
              </p:ext>
            </p:extLst>
          </p:nvPr>
        </p:nvGraphicFramePr>
        <p:xfrm>
          <a:off x="685800" y="2102776"/>
          <a:ext cx="7821386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69710" y="437819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latin typeface="+mj-lt"/>
              </a:rPr>
              <a:t>Example Text.</a:t>
            </a:r>
          </a:p>
          <a:p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rot="5400000" flipH="1">
            <a:off x="1346994" y="3879982"/>
            <a:ext cx="5080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H="1">
            <a:off x="3251994" y="3879982"/>
            <a:ext cx="5080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H="1">
            <a:off x="5176044" y="3879982"/>
            <a:ext cx="5080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 flipH="1">
            <a:off x="7100094" y="3879982"/>
            <a:ext cx="5080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665185" y="437819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latin typeface="+mj-lt"/>
              </a:rPr>
              <a:t>Example Text.</a:t>
            </a:r>
          </a:p>
          <a:p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27335" y="437819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latin typeface="+mj-lt"/>
              </a:rPr>
              <a:t>Example Text.</a:t>
            </a:r>
          </a:p>
          <a:p>
            <a:r>
              <a:rPr lang="en-US" sz="2000" b="1" i="1" dirty="0" smtClean="0">
                <a:latin typeface="+mj-lt"/>
              </a:rPr>
              <a:t>Click  to add your text.</a:t>
            </a:r>
            <a:endParaRPr lang="en-US" sz="2000" b="1" i="1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51385" y="4378193"/>
            <a:ext cx="1676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latin typeface="+mj-lt"/>
              </a:rPr>
              <a:t>Example Text.</a:t>
            </a:r>
          </a:p>
          <a:p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5800" y="1164167"/>
            <a:ext cx="7840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200" i="1" dirty="0" smtClean="0">
                <a:latin typeface="+mj-lt"/>
              </a:rPr>
              <a:t>Lorem Ipsum is simply dummy text of the printing and typesetting industry. </a:t>
            </a:r>
            <a:endParaRPr lang="en-US" sz="22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620806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1651002"/>
            <a:ext cx="16383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 smtClean="0">
                <a:latin typeface="+mj-lt"/>
              </a:rPr>
              <a:t>1. Example Text</a:t>
            </a:r>
            <a:endParaRPr lang="en-US" sz="1700" b="1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89763" y="1654338"/>
            <a:ext cx="16383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 smtClean="0">
                <a:latin typeface="+mj-lt"/>
              </a:rPr>
              <a:t>2. Example Text</a:t>
            </a:r>
            <a:endParaRPr lang="en-US" sz="1700" b="1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11963" y="4724196"/>
            <a:ext cx="16383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 smtClean="0">
                <a:latin typeface="+mj-lt"/>
              </a:rPr>
              <a:t>3. Example Text</a:t>
            </a:r>
            <a:endParaRPr lang="en-US" sz="17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14413" y="4704393"/>
            <a:ext cx="16383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700" b="1" dirty="0" smtClean="0">
                <a:latin typeface="+mj-lt"/>
              </a:rPr>
              <a:t>4. Example Text</a:t>
            </a:r>
            <a:endParaRPr lang="en-US" sz="1700" b="1" dirty="0">
              <a:latin typeface="+mj-lt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979613" y="2069141"/>
            <a:ext cx="838200" cy="417166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2781300" y="1808807"/>
            <a:ext cx="3314700" cy="3024812"/>
            <a:chOff x="2211387" y="1483435"/>
            <a:chExt cx="4646613" cy="4025900"/>
          </a:xfrm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2211387" y="1483435"/>
              <a:ext cx="2757488" cy="2005013"/>
            </a:xfrm>
            <a:custGeom>
              <a:avLst/>
              <a:gdLst/>
              <a:ahLst/>
              <a:cxnLst>
                <a:cxn ang="0">
                  <a:pos x="374" y="188"/>
                </a:cxn>
                <a:cxn ang="0">
                  <a:pos x="394" y="200"/>
                </a:cxn>
                <a:cxn ang="0">
                  <a:pos x="423" y="158"/>
                </a:cxn>
                <a:cxn ang="0">
                  <a:pos x="394" y="115"/>
                </a:cxn>
                <a:cxn ang="0">
                  <a:pos x="376" y="125"/>
                </a:cxn>
                <a:cxn ang="0">
                  <a:pos x="373" y="129"/>
                </a:cxn>
                <a:cxn ang="0">
                  <a:pos x="364" y="135"/>
                </a:cxn>
                <a:cxn ang="0">
                  <a:pos x="357" y="133"/>
                </a:cxn>
                <a:cxn ang="0">
                  <a:pos x="357" y="133"/>
                </a:cxn>
                <a:cxn ang="0">
                  <a:pos x="357" y="133"/>
                </a:cxn>
                <a:cxn ang="0">
                  <a:pos x="356" y="133"/>
                </a:cxn>
                <a:cxn ang="0">
                  <a:pos x="356" y="0"/>
                </a:cxn>
                <a:cxn ang="0">
                  <a:pos x="178" y="0"/>
                </a:cxn>
                <a:cxn ang="0">
                  <a:pos x="0" y="308"/>
                </a:cxn>
                <a:cxn ang="0">
                  <a:pos x="156" y="308"/>
                </a:cxn>
                <a:cxn ang="0">
                  <a:pos x="158" y="301"/>
                </a:cxn>
                <a:cxn ang="0">
                  <a:pos x="152" y="292"/>
                </a:cxn>
                <a:cxn ang="0">
                  <a:pos x="148" y="289"/>
                </a:cxn>
                <a:cxn ang="0">
                  <a:pos x="138" y="271"/>
                </a:cxn>
                <a:cxn ang="0">
                  <a:pos x="181" y="242"/>
                </a:cxn>
                <a:cxn ang="0">
                  <a:pos x="223" y="271"/>
                </a:cxn>
                <a:cxn ang="0">
                  <a:pos x="211" y="291"/>
                </a:cxn>
                <a:cxn ang="0">
                  <a:pos x="204" y="302"/>
                </a:cxn>
                <a:cxn ang="0">
                  <a:pos x="206" y="308"/>
                </a:cxn>
                <a:cxn ang="0">
                  <a:pos x="356" y="308"/>
                </a:cxn>
                <a:cxn ang="0">
                  <a:pos x="356" y="183"/>
                </a:cxn>
                <a:cxn ang="0">
                  <a:pos x="357" y="183"/>
                </a:cxn>
                <a:cxn ang="0">
                  <a:pos x="357" y="183"/>
                </a:cxn>
                <a:cxn ang="0">
                  <a:pos x="357" y="183"/>
                </a:cxn>
                <a:cxn ang="0">
                  <a:pos x="363" y="181"/>
                </a:cxn>
                <a:cxn ang="0">
                  <a:pos x="374" y="188"/>
                </a:cxn>
              </a:cxnLst>
              <a:rect l="0" t="0" r="r" b="b"/>
              <a:pathLst>
                <a:path w="423" h="308">
                  <a:moveTo>
                    <a:pt x="374" y="188"/>
                  </a:moveTo>
                  <a:cubicBezTo>
                    <a:pt x="376" y="191"/>
                    <a:pt x="386" y="200"/>
                    <a:pt x="394" y="200"/>
                  </a:cubicBezTo>
                  <a:cubicBezTo>
                    <a:pt x="410" y="200"/>
                    <a:pt x="423" y="181"/>
                    <a:pt x="423" y="158"/>
                  </a:cubicBezTo>
                  <a:cubicBezTo>
                    <a:pt x="423" y="134"/>
                    <a:pt x="410" y="115"/>
                    <a:pt x="394" y="115"/>
                  </a:cubicBezTo>
                  <a:cubicBezTo>
                    <a:pt x="387" y="115"/>
                    <a:pt x="381" y="119"/>
                    <a:pt x="376" y="125"/>
                  </a:cubicBezTo>
                  <a:cubicBezTo>
                    <a:pt x="375" y="127"/>
                    <a:pt x="374" y="128"/>
                    <a:pt x="373" y="129"/>
                  </a:cubicBezTo>
                  <a:cubicBezTo>
                    <a:pt x="371" y="132"/>
                    <a:pt x="367" y="135"/>
                    <a:pt x="364" y="135"/>
                  </a:cubicBezTo>
                  <a:cubicBezTo>
                    <a:pt x="361" y="135"/>
                    <a:pt x="359" y="134"/>
                    <a:pt x="357" y="133"/>
                  </a:cubicBezTo>
                  <a:cubicBezTo>
                    <a:pt x="357" y="133"/>
                    <a:pt x="357" y="133"/>
                    <a:pt x="357" y="133"/>
                  </a:cubicBezTo>
                  <a:cubicBezTo>
                    <a:pt x="357" y="133"/>
                    <a:pt x="357" y="133"/>
                    <a:pt x="357" y="133"/>
                  </a:cubicBezTo>
                  <a:cubicBezTo>
                    <a:pt x="357" y="133"/>
                    <a:pt x="357" y="133"/>
                    <a:pt x="356" y="133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178" y="0"/>
                    <a:pt x="178" y="0"/>
                    <a:pt x="178" y="0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156" y="308"/>
                    <a:pt x="156" y="308"/>
                    <a:pt x="156" y="308"/>
                  </a:cubicBezTo>
                  <a:cubicBezTo>
                    <a:pt x="157" y="306"/>
                    <a:pt x="158" y="304"/>
                    <a:pt x="158" y="301"/>
                  </a:cubicBezTo>
                  <a:cubicBezTo>
                    <a:pt x="158" y="298"/>
                    <a:pt x="155" y="294"/>
                    <a:pt x="152" y="292"/>
                  </a:cubicBezTo>
                  <a:cubicBezTo>
                    <a:pt x="151" y="291"/>
                    <a:pt x="149" y="290"/>
                    <a:pt x="148" y="289"/>
                  </a:cubicBezTo>
                  <a:cubicBezTo>
                    <a:pt x="142" y="284"/>
                    <a:pt x="138" y="278"/>
                    <a:pt x="138" y="271"/>
                  </a:cubicBezTo>
                  <a:cubicBezTo>
                    <a:pt x="138" y="255"/>
                    <a:pt x="157" y="242"/>
                    <a:pt x="181" y="242"/>
                  </a:cubicBezTo>
                  <a:cubicBezTo>
                    <a:pt x="204" y="242"/>
                    <a:pt x="223" y="255"/>
                    <a:pt x="223" y="271"/>
                  </a:cubicBezTo>
                  <a:cubicBezTo>
                    <a:pt x="223" y="279"/>
                    <a:pt x="214" y="289"/>
                    <a:pt x="211" y="291"/>
                  </a:cubicBezTo>
                  <a:cubicBezTo>
                    <a:pt x="208" y="293"/>
                    <a:pt x="204" y="298"/>
                    <a:pt x="204" y="302"/>
                  </a:cubicBezTo>
                  <a:cubicBezTo>
                    <a:pt x="204" y="304"/>
                    <a:pt x="205" y="306"/>
                    <a:pt x="206" y="308"/>
                  </a:cubicBezTo>
                  <a:cubicBezTo>
                    <a:pt x="356" y="308"/>
                    <a:pt x="356" y="308"/>
                    <a:pt x="356" y="308"/>
                  </a:cubicBezTo>
                  <a:cubicBezTo>
                    <a:pt x="356" y="183"/>
                    <a:pt x="356" y="183"/>
                    <a:pt x="356" y="183"/>
                  </a:cubicBezTo>
                  <a:cubicBezTo>
                    <a:pt x="357" y="183"/>
                    <a:pt x="357" y="183"/>
                    <a:pt x="357" y="183"/>
                  </a:cubicBezTo>
                  <a:cubicBezTo>
                    <a:pt x="357" y="183"/>
                    <a:pt x="357" y="183"/>
                    <a:pt x="357" y="183"/>
                  </a:cubicBezTo>
                  <a:cubicBezTo>
                    <a:pt x="357" y="183"/>
                    <a:pt x="357" y="183"/>
                    <a:pt x="357" y="183"/>
                  </a:cubicBezTo>
                  <a:cubicBezTo>
                    <a:pt x="359" y="182"/>
                    <a:pt x="361" y="181"/>
                    <a:pt x="363" y="181"/>
                  </a:cubicBezTo>
                  <a:cubicBezTo>
                    <a:pt x="367" y="181"/>
                    <a:pt x="372" y="185"/>
                    <a:pt x="374" y="188"/>
                  </a:cubicBezTo>
                  <a:close/>
                </a:path>
              </a:pathLst>
            </a:cu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>
                <a:latin typeface="Arial" pitchFamily="34" charset="0"/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2211387" y="3058235"/>
              <a:ext cx="2319338" cy="2451100"/>
            </a:xfrm>
            <a:custGeom>
              <a:avLst/>
              <a:gdLst/>
              <a:ahLst/>
              <a:cxnLst>
                <a:cxn ang="0">
                  <a:pos x="340" y="256"/>
                </a:cxn>
                <a:cxn ang="0">
                  <a:pos x="320" y="269"/>
                </a:cxn>
                <a:cxn ang="0">
                  <a:pos x="292" y="226"/>
                </a:cxn>
                <a:cxn ang="0">
                  <a:pos x="320" y="183"/>
                </a:cxn>
                <a:cxn ang="0">
                  <a:pos x="339" y="194"/>
                </a:cxn>
                <a:cxn ang="0">
                  <a:pos x="341" y="197"/>
                </a:cxn>
                <a:cxn ang="0">
                  <a:pos x="351" y="203"/>
                </a:cxn>
                <a:cxn ang="0">
                  <a:pos x="356" y="202"/>
                </a:cxn>
                <a:cxn ang="0">
                  <a:pos x="356" y="67"/>
                </a:cxn>
                <a:cxn ang="0">
                  <a:pos x="206" y="67"/>
                </a:cxn>
                <a:cxn ang="0">
                  <a:pos x="206" y="66"/>
                </a:cxn>
                <a:cxn ang="0">
                  <a:pos x="206" y="66"/>
                </a:cxn>
                <a:cxn ang="0">
                  <a:pos x="206" y="66"/>
                </a:cxn>
                <a:cxn ang="0">
                  <a:pos x="204" y="60"/>
                </a:cxn>
                <a:cxn ang="0">
                  <a:pos x="211" y="49"/>
                </a:cxn>
                <a:cxn ang="0">
                  <a:pos x="223" y="29"/>
                </a:cxn>
                <a:cxn ang="0">
                  <a:pos x="181" y="0"/>
                </a:cxn>
                <a:cxn ang="0">
                  <a:pos x="138" y="29"/>
                </a:cxn>
                <a:cxn ang="0">
                  <a:pos x="148" y="47"/>
                </a:cxn>
                <a:cxn ang="0">
                  <a:pos x="152" y="50"/>
                </a:cxn>
                <a:cxn ang="0">
                  <a:pos x="158" y="59"/>
                </a:cxn>
                <a:cxn ang="0">
                  <a:pos x="156" y="66"/>
                </a:cxn>
                <a:cxn ang="0">
                  <a:pos x="156" y="66"/>
                </a:cxn>
                <a:cxn ang="0">
                  <a:pos x="156" y="66"/>
                </a:cxn>
                <a:cxn ang="0">
                  <a:pos x="156" y="67"/>
                </a:cxn>
                <a:cxn ang="0">
                  <a:pos x="0" y="67"/>
                </a:cxn>
                <a:cxn ang="0">
                  <a:pos x="178" y="376"/>
                </a:cxn>
                <a:cxn ang="0">
                  <a:pos x="356" y="376"/>
                </a:cxn>
                <a:cxn ang="0">
                  <a:pos x="356" y="251"/>
                </a:cxn>
                <a:cxn ang="0">
                  <a:pos x="351" y="249"/>
                </a:cxn>
                <a:cxn ang="0">
                  <a:pos x="340" y="256"/>
                </a:cxn>
              </a:cxnLst>
              <a:rect l="0" t="0" r="r" b="b"/>
              <a:pathLst>
                <a:path w="356" h="376">
                  <a:moveTo>
                    <a:pt x="340" y="256"/>
                  </a:moveTo>
                  <a:cubicBezTo>
                    <a:pt x="338" y="259"/>
                    <a:pt x="329" y="269"/>
                    <a:pt x="320" y="269"/>
                  </a:cubicBezTo>
                  <a:cubicBezTo>
                    <a:pt x="305" y="269"/>
                    <a:pt x="292" y="249"/>
                    <a:pt x="292" y="226"/>
                  </a:cubicBezTo>
                  <a:cubicBezTo>
                    <a:pt x="292" y="202"/>
                    <a:pt x="305" y="183"/>
                    <a:pt x="320" y="183"/>
                  </a:cubicBezTo>
                  <a:cubicBezTo>
                    <a:pt x="327" y="183"/>
                    <a:pt x="334" y="187"/>
                    <a:pt x="339" y="194"/>
                  </a:cubicBezTo>
                  <a:cubicBezTo>
                    <a:pt x="340" y="195"/>
                    <a:pt x="340" y="196"/>
                    <a:pt x="341" y="197"/>
                  </a:cubicBezTo>
                  <a:cubicBezTo>
                    <a:pt x="344" y="200"/>
                    <a:pt x="347" y="203"/>
                    <a:pt x="351" y="203"/>
                  </a:cubicBezTo>
                  <a:cubicBezTo>
                    <a:pt x="353" y="203"/>
                    <a:pt x="355" y="202"/>
                    <a:pt x="356" y="202"/>
                  </a:cubicBezTo>
                  <a:cubicBezTo>
                    <a:pt x="356" y="67"/>
                    <a:pt x="356" y="67"/>
                    <a:pt x="356" y="67"/>
                  </a:cubicBezTo>
                  <a:cubicBezTo>
                    <a:pt x="206" y="67"/>
                    <a:pt x="206" y="67"/>
                    <a:pt x="206" y="67"/>
                  </a:cubicBezTo>
                  <a:cubicBezTo>
                    <a:pt x="206" y="67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5" y="64"/>
                    <a:pt x="204" y="62"/>
                    <a:pt x="204" y="60"/>
                  </a:cubicBezTo>
                  <a:cubicBezTo>
                    <a:pt x="204" y="56"/>
                    <a:pt x="208" y="51"/>
                    <a:pt x="211" y="49"/>
                  </a:cubicBezTo>
                  <a:cubicBezTo>
                    <a:pt x="214" y="47"/>
                    <a:pt x="223" y="37"/>
                    <a:pt x="223" y="29"/>
                  </a:cubicBezTo>
                  <a:cubicBezTo>
                    <a:pt x="223" y="13"/>
                    <a:pt x="204" y="0"/>
                    <a:pt x="181" y="0"/>
                  </a:cubicBezTo>
                  <a:cubicBezTo>
                    <a:pt x="157" y="0"/>
                    <a:pt x="138" y="13"/>
                    <a:pt x="138" y="29"/>
                  </a:cubicBezTo>
                  <a:cubicBezTo>
                    <a:pt x="138" y="36"/>
                    <a:pt x="142" y="42"/>
                    <a:pt x="148" y="47"/>
                  </a:cubicBezTo>
                  <a:cubicBezTo>
                    <a:pt x="149" y="48"/>
                    <a:pt x="151" y="49"/>
                    <a:pt x="152" y="50"/>
                  </a:cubicBezTo>
                  <a:cubicBezTo>
                    <a:pt x="155" y="52"/>
                    <a:pt x="158" y="56"/>
                    <a:pt x="158" y="59"/>
                  </a:cubicBezTo>
                  <a:cubicBezTo>
                    <a:pt x="158" y="62"/>
                    <a:pt x="157" y="64"/>
                    <a:pt x="156" y="66"/>
                  </a:cubicBezTo>
                  <a:cubicBezTo>
                    <a:pt x="156" y="66"/>
                    <a:pt x="156" y="66"/>
                    <a:pt x="156" y="66"/>
                  </a:cubicBezTo>
                  <a:cubicBezTo>
                    <a:pt x="156" y="66"/>
                    <a:pt x="156" y="66"/>
                    <a:pt x="156" y="66"/>
                  </a:cubicBezTo>
                  <a:cubicBezTo>
                    <a:pt x="156" y="66"/>
                    <a:pt x="156" y="67"/>
                    <a:pt x="156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78" y="376"/>
                    <a:pt x="178" y="376"/>
                    <a:pt x="178" y="376"/>
                  </a:cubicBezTo>
                  <a:cubicBezTo>
                    <a:pt x="356" y="376"/>
                    <a:pt x="356" y="376"/>
                    <a:pt x="356" y="376"/>
                  </a:cubicBezTo>
                  <a:cubicBezTo>
                    <a:pt x="356" y="251"/>
                    <a:pt x="356" y="251"/>
                    <a:pt x="356" y="251"/>
                  </a:cubicBezTo>
                  <a:cubicBezTo>
                    <a:pt x="355" y="250"/>
                    <a:pt x="353" y="249"/>
                    <a:pt x="351" y="249"/>
                  </a:cubicBezTo>
                  <a:cubicBezTo>
                    <a:pt x="348" y="249"/>
                    <a:pt x="343" y="253"/>
                    <a:pt x="340" y="256"/>
                  </a:cubicBezTo>
                  <a:close/>
                </a:path>
              </a:pathLst>
            </a:custGeom>
            <a:solidFill>
              <a:schemeClr val="accent4"/>
            </a:solidFill>
            <a:ln w="28575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>
                <a:defRPr/>
              </a:pPr>
              <a:endParaRPr lang="en-US">
                <a:latin typeface="Arial" pitchFamily="34" charset="0"/>
              </a:endParaRPr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4114800" y="3496385"/>
              <a:ext cx="2743200" cy="2012950"/>
            </a:xfrm>
            <a:custGeom>
              <a:avLst/>
              <a:gdLst>
                <a:gd name="T0" fmla="*/ 265 w 421"/>
                <a:gd name="T1" fmla="*/ 0 h 309"/>
                <a:gd name="T2" fmla="*/ 264 w 421"/>
                <a:gd name="T3" fmla="*/ 5 h 309"/>
                <a:gd name="T4" fmla="*/ 270 w 421"/>
                <a:gd name="T5" fmla="*/ 16 h 309"/>
                <a:gd name="T6" fmla="*/ 283 w 421"/>
                <a:gd name="T7" fmla="*/ 36 h 309"/>
                <a:gd name="T8" fmla="*/ 240 w 421"/>
                <a:gd name="T9" fmla="*/ 65 h 309"/>
                <a:gd name="T10" fmla="*/ 198 w 421"/>
                <a:gd name="T11" fmla="*/ 36 h 309"/>
                <a:gd name="T12" fmla="*/ 208 w 421"/>
                <a:gd name="T13" fmla="*/ 18 h 309"/>
                <a:gd name="T14" fmla="*/ 212 w 421"/>
                <a:gd name="T15" fmla="*/ 15 h 309"/>
                <a:gd name="T16" fmla="*/ 217 w 421"/>
                <a:gd name="T17" fmla="*/ 6 h 309"/>
                <a:gd name="T18" fmla="*/ 216 w 421"/>
                <a:gd name="T19" fmla="*/ 0 h 309"/>
                <a:gd name="T20" fmla="*/ 65 w 421"/>
                <a:gd name="T21" fmla="*/ 0 h 309"/>
                <a:gd name="T22" fmla="*/ 65 w 421"/>
                <a:gd name="T23" fmla="*/ 135 h 309"/>
                <a:gd name="T24" fmla="*/ 64 w 421"/>
                <a:gd name="T25" fmla="*/ 135 h 309"/>
                <a:gd name="T26" fmla="*/ 59 w 421"/>
                <a:gd name="T27" fmla="*/ 136 h 309"/>
                <a:gd name="T28" fmla="*/ 49 w 421"/>
                <a:gd name="T29" fmla="*/ 130 h 309"/>
                <a:gd name="T30" fmla="*/ 47 w 421"/>
                <a:gd name="T31" fmla="*/ 127 h 309"/>
                <a:gd name="T32" fmla="*/ 28 w 421"/>
                <a:gd name="T33" fmla="*/ 116 h 309"/>
                <a:gd name="T34" fmla="*/ 0 w 421"/>
                <a:gd name="T35" fmla="*/ 159 h 309"/>
                <a:gd name="T36" fmla="*/ 28 w 421"/>
                <a:gd name="T37" fmla="*/ 202 h 309"/>
                <a:gd name="T38" fmla="*/ 48 w 421"/>
                <a:gd name="T39" fmla="*/ 189 h 309"/>
                <a:gd name="T40" fmla="*/ 59 w 421"/>
                <a:gd name="T41" fmla="*/ 182 h 309"/>
                <a:gd name="T42" fmla="*/ 64 w 421"/>
                <a:gd name="T43" fmla="*/ 184 h 309"/>
                <a:gd name="T44" fmla="*/ 65 w 421"/>
                <a:gd name="T45" fmla="*/ 184 h 309"/>
                <a:gd name="T46" fmla="*/ 65 w 421"/>
                <a:gd name="T47" fmla="*/ 309 h 309"/>
                <a:gd name="T48" fmla="*/ 243 w 421"/>
                <a:gd name="T49" fmla="*/ 309 h 309"/>
                <a:gd name="T50" fmla="*/ 421 w 421"/>
                <a:gd name="T51" fmla="*/ 0 h 309"/>
                <a:gd name="T52" fmla="*/ 265 w 421"/>
                <a:gd name="T53" fmla="*/ 0 h 30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421"/>
                <a:gd name="T82" fmla="*/ 0 h 309"/>
                <a:gd name="T83" fmla="*/ 421 w 421"/>
                <a:gd name="T84" fmla="*/ 309 h 309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421" h="309">
                  <a:moveTo>
                    <a:pt x="265" y="0"/>
                  </a:moveTo>
                  <a:cubicBezTo>
                    <a:pt x="264" y="2"/>
                    <a:pt x="264" y="3"/>
                    <a:pt x="264" y="5"/>
                  </a:cubicBezTo>
                  <a:cubicBezTo>
                    <a:pt x="264" y="9"/>
                    <a:pt x="267" y="14"/>
                    <a:pt x="270" y="16"/>
                  </a:cubicBezTo>
                  <a:cubicBezTo>
                    <a:pt x="273" y="18"/>
                    <a:pt x="283" y="28"/>
                    <a:pt x="283" y="36"/>
                  </a:cubicBezTo>
                  <a:cubicBezTo>
                    <a:pt x="283" y="52"/>
                    <a:pt x="264" y="65"/>
                    <a:pt x="240" y="65"/>
                  </a:cubicBezTo>
                  <a:cubicBezTo>
                    <a:pt x="217" y="65"/>
                    <a:pt x="198" y="52"/>
                    <a:pt x="198" y="36"/>
                  </a:cubicBezTo>
                  <a:cubicBezTo>
                    <a:pt x="198" y="29"/>
                    <a:pt x="201" y="23"/>
                    <a:pt x="208" y="18"/>
                  </a:cubicBezTo>
                  <a:cubicBezTo>
                    <a:pt x="209" y="17"/>
                    <a:pt x="210" y="16"/>
                    <a:pt x="212" y="15"/>
                  </a:cubicBezTo>
                  <a:cubicBezTo>
                    <a:pt x="214" y="13"/>
                    <a:pt x="217" y="9"/>
                    <a:pt x="217" y="6"/>
                  </a:cubicBezTo>
                  <a:cubicBezTo>
                    <a:pt x="217" y="3"/>
                    <a:pt x="217" y="1"/>
                    <a:pt x="216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5" y="135"/>
                    <a:pt x="65" y="135"/>
                    <a:pt x="65" y="135"/>
                  </a:cubicBezTo>
                  <a:cubicBezTo>
                    <a:pt x="65" y="135"/>
                    <a:pt x="65" y="135"/>
                    <a:pt x="64" y="135"/>
                  </a:cubicBezTo>
                  <a:cubicBezTo>
                    <a:pt x="63" y="135"/>
                    <a:pt x="61" y="136"/>
                    <a:pt x="59" y="136"/>
                  </a:cubicBezTo>
                  <a:cubicBezTo>
                    <a:pt x="55" y="136"/>
                    <a:pt x="52" y="133"/>
                    <a:pt x="49" y="130"/>
                  </a:cubicBezTo>
                  <a:cubicBezTo>
                    <a:pt x="48" y="129"/>
                    <a:pt x="48" y="128"/>
                    <a:pt x="47" y="127"/>
                  </a:cubicBezTo>
                  <a:cubicBezTo>
                    <a:pt x="42" y="120"/>
                    <a:pt x="35" y="116"/>
                    <a:pt x="28" y="116"/>
                  </a:cubicBezTo>
                  <a:cubicBezTo>
                    <a:pt x="13" y="116"/>
                    <a:pt x="0" y="135"/>
                    <a:pt x="0" y="159"/>
                  </a:cubicBezTo>
                  <a:cubicBezTo>
                    <a:pt x="0" y="182"/>
                    <a:pt x="13" y="202"/>
                    <a:pt x="28" y="202"/>
                  </a:cubicBezTo>
                  <a:cubicBezTo>
                    <a:pt x="37" y="202"/>
                    <a:pt x="46" y="192"/>
                    <a:pt x="48" y="189"/>
                  </a:cubicBezTo>
                  <a:cubicBezTo>
                    <a:pt x="51" y="186"/>
                    <a:pt x="56" y="182"/>
                    <a:pt x="59" y="182"/>
                  </a:cubicBezTo>
                  <a:cubicBezTo>
                    <a:pt x="61" y="182"/>
                    <a:pt x="63" y="183"/>
                    <a:pt x="64" y="184"/>
                  </a:cubicBezTo>
                  <a:cubicBezTo>
                    <a:pt x="65" y="184"/>
                    <a:pt x="65" y="184"/>
                    <a:pt x="65" y="184"/>
                  </a:cubicBezTo>
                  <a:cubicBezTo>
                    <a:pt x="65" y="309"/>
                    <a:pt x="65" y="309"/>
                    <a:pt x="65" y="309"/>
                  </a:cubicBezTo>
                  <a:cubicBezTo>
                    <a:pt x="243" y="309"/>
                    <a:pt x="243" y="309"/>
                    <a:pt x="243" y="309"/>
                  </a:cubicBezTo>
                  <a:cubicBezTo>
                    <a:pt x="421" y="0"/>
                    <a:pt x="421" y="0"/>
                    <a:pt x="421" y="0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chemeClr val="accent2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4538662" y="1483435"/>
              <a:ext cx="2319338" cy="2435225"/>
            </a:xfrm>
            <a:custGeom>
              <a:avLst/>
              <a:gdLst/>
              <a:ahLst/>
              <a:cxnLst>
                <a:cxn ang="0">
                  <a:pos x="147" y="324"/>
                </a:cxn>
                <a:cxn ang="0">
                  <a:pos x="143" y="327"/>
                </a:cxn>
                <a:cxn ang="0">
                  <a:pos x="133" y="345"/>
                </a:cxn>
                <a:cxn ang="0">
                  <a:pos x="175" y="374"/>
                </a:cxn>
                <a:cxn ang="0">
                  <a:pos x="218" y="345"/>
                </a:cxn>
                <a:cxn ang="0">
                  <a:pos x="205" y="325"/>
                </a:cxn>
                <a:cxn ang="0">
                  <a:pos x="199" y="314"/>
                </a:cxn>
                <a:cxn ang="0">
                  <a:pos x="200" y="309"/>
                </a:cxn>
                <a:cxn ang="0">
                  <a:pos x="200" y="308"/>
                </a:cxn>
                <a:cxn ang="0">
                  <a:pos x="356" y="308"/>
                </a:cxn>
                <a:cxn ang="0">
                  <a:pos x="178" y="0"/>
                </a:cxn>
                <a:cxn ang="0">
                  <a:pos x="0" y="0"/>
                </a:cxn>
                <a:cxn ang="0">
                  <a:pos x="0" y="133"/>
                </a:cxn>
                <a:cxn ang="0">
                  <a:pos x="7" y="135"/>
                </a:cxn>
                <a:cxn ang="0">
                  <a:pos x="16" y="129"/>
                </a:cxn>
                <a:cxn ang="0">
                  <a:pos x="19" y="125"/>
                </a:cxn>
                <a:cxn ang="0">
                  <a:pos x="37" y="115"/>
                </a:cxn>
                <a:cxn ang="0">
                  <a:pos x="66" y="158"/>
                </a:cxn>
                <a:cxn ang="0">
                  <a:pos x="37" y="200"/>
                </a:cxn>
                <a:cxn ang="0">
                  <a:pos x="17" y="188"/>
                </a:cxn>
                <a:cxn ang="0">
                  <a:pos x="6" y="181"/>
                </a:cxn>
                <a:cxn ang="0">
                  <a:pos x="0" y="183"/>
                </a:cxn>
                <a:cxn ang="0">
                  <a:pos x="0" y="308"/>
                </a:cxn>
                <a:cxn ang="0">
                  <a:pos x="151" y="308"/>
                </a:cxn>
                <a:cxn ang="0">
                  <a:pos x="151" y="309"/>
                </a:cxn>
                <a:cxn ang="0">
                  <a:pos x="152" y="315"/>
                </a:cxn>
                <a:cxn ang="0">
                  <a:pos x="147" y="324"/>
                </a:cxn>
              </a:cxnLst>
              <a:rect l="0" t="0" r="r" b="b"/>
              <a:pathLst>
                <a:path w="356" h="374">
                  <a:moveTo>
                    <a:pt x="147" y="324"/>
                  </a:moveTo>
                  <a:cubicBezTo>
                    <a:pt x="145" y="325"/>
                    <a:pt x="144" y="326"/>
                    <a:pt x="143" y="327"/>
                  </a:cubicBezTo>
                  <a:cubicBezTo>
                    <a:pt x="136" y="332"/>
                    <a:pt x="133" y="338"/>
                    <a:pt x="133" y="345"/>
                  </a:cubicBezTo>
                  <a:cubicBezTo>
                    <a:pt x="133" y="361"/>
                    <a:pt x="152" y="374"/>
                    <a:pt x="175" y="374"/>
                  </a:cubicBezTo>
                  <a:cubicBezTo>
                    <a:pt x="199" y="374"/>
                    <a:pt x="218" y="361"/>
                    <a:pt x="218" y="345"/>
                  </a:cubicBezTo>
                  <a:cubicBezTo>
                    <a:pt x="218" y="337"/>
                    <a:pt x="208" y="327"/>
                    <a:pt x="205" y="325"/>
                  </a:cubicBezTo>
                  <a:cubicBezTo>
                    <a:pt x="202" y="323"/>
                    <a:pt x="199" y="318"/>
                    <a:pt x="199" y="314"/>
                  </a:cubicBezTo>
                  <a:cubicBezTo>
                    <a:pt x="199" y="312"/>
                    <a:pt x="199" y="311"/>
                    <a:pt x="200" y="309"/>
                  </a:cubicBezTo>
                  <a:cubicBezTo>
                    <a:pt x="200" y="309"/>
                    <a:pt x="200" y="308"/>
                    <a:pt x="200" y="308"/>
                  </a:cubicBezTo>
                  <a:cubicBezTo>
                    <a:pt x="356" y="308"/>
                    <a:pt x="356" y="308"/>
                    <a:pt x="356" y="308"/>
                  </a:cubicBezTo>
                  <a:cubicBezTo>
                    <a:pt x="178" y="0"/>
                    <a:pt x="178" y="0"/>
                    <a:pt x="1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3"/>
                    <a:pt x="0" y="133"/>
                    <a:pt x="0" y="133"/>
                  </a:cubicBezTo>
                  <a:cubicBezTo>
                    <a:pt x="2" y="134"/>
                    <a:pt x="4" y="135"/>
                    <a:pt x="7" y="135"/>
                  </a:cubicBezTo>
                  <a:cubicBezTo>
                    <a:pt x="10" y="135"/>
                    <a:pt x="14" y="132"/>
                    <a:pt x="16" y="129"/>
                  </a:cubicBezTo>
                  <a:cubicBezTo>
                    <a:pt x="17" y="128"/>
                    <a:pt x="18" y="127"/>
                    <a:pt x="19" y="125"/>
                  </a:cubicBezTo>
                  <a:cubicBezTo>
                    <a:pt x="24" y="119"/>
                    <a:pt x="30" y="115"/>
                    <a:pt x="37" y="115"/>
                  </a:cubicBezTo>
                  <a:cubicBezTo>
                    <a:pt x="53" y="115"/>
                    <a:pt x="66" y="134"/>
                    <a:pt x="66" y="158"/>
                  </a:cubicBezTo>
                  <a:cubicBezTo>
                    <a:pt x="66" y="181"/>
                    <a:pt x="53" y="200"/>
                    <a:pt x="37" y="200"/>
                  </a:cubicBezTo>
                  <a:cubicBezTo>
                    <a:pt x="29" y="200"/>
                    <a:pt x="19" y="191"/>
                    <a:pt x="17" y="188"/>
                  </a:cubicBezTo>
                  <a:cubicBezTo>
                    <a:pt x="15" y="185"/>
                    <a:pt x="10" y="181"/>
                    <a:pt x="6" y="181"/>
                  </a:cubicBezTo>
                  <a:cubicBezTo>
                    <a:pt x="4" y="181"/>
                    <a:pt x="2" y="182"/>
                    <a:pt x="0" y="183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151" y="308"/>
                    <a:pt x="151" y="308"/>
                    <a:pt x="151" y="308"/>
                  </a:cubicBezTo>
                  <a:cubicBezTo>
                    <a:pt x="151" y="308"/>
                    <a:pt x="151" y="309"/>
                    <a:pt x="151" y="309"/>
                  </a:cubicBezTo>
                  <a:cubicBezTo>
                    <a:pt x="152" y="310"/>
                    <a:pt x="152" y="312"/>
                    <a:pt x="152" y="315"/>
                  </a:cubicBezTo>
                  <a:cubicBezTo>
                    <a:pt x="152" y="318"/>
                    <a:pt x="149" y="322"/>
                    <a:pt x="147" y="324"/>
                  </a:cubicBezTo>
                  <a:close/>
                </a:path>
              </a:pathLst>
            </a:cu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>
                <a:latin typeface="Arial" pitchFamily="34" charset="0"/>
              </a:endParaRPr>
            </a:p>
          </p:txBody>
        </p:sp>
      </p:grpSp>
      <p:cxnSp>
        <p:nvCxnSpPr>
          <p:cNvPr id="14" name="Straight Connector 13"/>
          <p:cNvCxnSpPr/>
          <p:nvPr/>
        </p:nvCxnSpPr>
        <p:spPr>
          <a:xfrm>
            <a:off x="6335715" y="4196393"/>
            <a:ext cx="851595" cy="378657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87053" y="4154059"/>
            <a:ext cx="868860" cy="378658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6361113" y="2058560"/>
            <a:ext cx="990600" cy="444501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7462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3915568" y="2464536"/>
            <a:ext cx="1258093" cy="1866362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3"/>
          </a:solidFill>
          <a:ln w="12700">
            <a:solidFill>
              <a:schemeClr val="accent3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 rot="5400000">
            <a:off x="5228026" y="2381871"/>
            <a:ext cx="1155716" cy="2031692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1"/>
          </a:solidFill>
          <a:ln w="12700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 rot="5400000">
            <a:off x="2707869" y="2378952"/>
            <a:ext cx="1155716" cy="2031692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 rot="10800000">
            <a:off x="1397000" y="2461618"/>
            <a:ext cx="1258093" cy="1866362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>
            <a:off x="6438107" y="2464536"/>
            <a:ext cx="1258093" cy="1866362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5"/>
          </a:solidFill>
          <a:ln w="12700">
            <a:solidFill>
              <a:schemeClr val="accent5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66800" y="1435033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1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48100" y="1445617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3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95900" y="4493617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1"/>
                </a:solidFill>
                <a:latin typeface="+mj-lt"/>
              </a:rPr>
              <a:t>Click  to add your text</a:t>
            </a:r>
            <a:endParaRPr lang="en-US" i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80200" y="1445617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5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5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51100" y="4501058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4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accent4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accent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452749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447800" y="2651184"/>
            <a:ext cx="5562600" cy="2365316"/>
            <a:chOff x="2029019" y="2661572"/>
            <a:chExt cx="5017729" cy="2239635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3843142" y="2661572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3"/>
            </a:solidFill>
            <a:ln w="12700">
              <a:solidFill>
                <a:schemeClr val="accent3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 rot="5400000">
              <a:off x="5233502" y="2661572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 rot="5400000">
              <a:off x="2455408" y="2658070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449423" y="1677519"/>
            <a:ext cx="1897879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Example Text.</a:t>
            </a:r>
          </a:p>
          <a:p>
            <a:pPr algn="ctr"/>
            <a:r>
              <a:rPr lang="en-US" sz="2000" i="1" dirty="0" smtClean="0"/>
              <a:t>Click  to add your text.</a:t>
            </a:r>
            <a:endParaRPr lang="en-US" sz="2000" i="1" dirty="0"/>
          </a:p>
        </p:txBody>
      </p:sp>
      <p:sp>
        <p:nvSpPr>
          <p:cNvPr id="9" name="TextBox 8"/>
          <p:cNvSpPr txBox="1"/>
          <p:nvPr/>
        </p:nvSpPr>
        <p:spPr>
          <a:xfrm>
            <a:off x="1384901" y="1677519"/>
            <a:ext cx="1897879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Example Text.</a:t>
            </a:r>
          </a:p>
          <a:p>
            <a:pPr algn="ctr"/>
            <a:r>
              <a:rPr lang="en-US" sz="2000" i="1" dirty="0" smtClean="0"/>
              <a:t>Click  to add your text.</a:t>
            </a:r>
            <a:endParaRPr lang="en-US" sz="20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5575903" y="1677519"/>
            <a:ext cx="1897879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Example Text.</a:t>
            </a:r>
          </a:p>
          <a:p>
            <a:pPr algn="ctr"/>
            <a:r>
              <a:rPr lang="en-US" sz="2000" i="1" dirty="0" smtClean="0"/>
              <a:t>Click  to add your text.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8134545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597790" y="1619741"/>
            <a:ext cx="3726810" cy="3523761"/>
            <a:chOff x="2753681" y="1657601"/>
            <a:chExt cx="3627368" cy="3631897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4567804" y="3049863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3"/>
            </a:solidFill>
            <a:ln w="12700">
              <a:solidFill>
                <a:schemeClr val="accent3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 rot="5400000">
              <a:off x="4567803" y="1657602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 rot="5400000">
              <a:off x="3180070" y="3046361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4"/>
            </a:solidFill>
            <a:ln w="12700">
              <a:solidFill>
                <a:schemeClr val="accent4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 rot="10800000">
              <a:off x="3178937" y="1657601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2"/>
            </a:solidFill>
            <a:ln w="12700">
              <a:solidFill>
                <a:schemeClr val="accent2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33400" y="2201107"/>
            <a:ext cx="162052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accent2"/>
                </a:solidFill>
              </a:rPr>
              <a:t>Example Text</a:t>
            </a:r>
          </a:p>
          <a:p>
            <a:pPr algn="r"/>
            <a:r>
              <a:rPr lang="en-US" i="1" dirty="0" smtClean="0">
                <a:solidFill>
                  <a:schemeClr val="accent2"/>
                </a:solidFill>
              </a:rPr>
              <a:t>Click  to add your text.</a:t>
            </a:r>
            <a:endParaRPr lang="en-US" i="1" dirty="0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05600" y="3746500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/>
                </a:solidFill>
              </a:rPr>
              <a:t>Example Text.</a:t>
            </a:r>
          </a:p>
          <a:p>
            <a:r>
              <a:rPr lang="en-US" i="1" dirty="0" smtClean="0">
                <a:solidFill>
                  <a:schemeClr val="accent3"/>
                </a:solidFill>
              </a:rPr>
              <a:t>Click  to add your text.</a:t>
            </a:r>
            <a:endParaRPr lang="en-US" i="1" dirty="0">
              <a:solidFill>
                <a:schemeClr val="accent3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05600" y="2278558"/>
            <a:ext cx="14732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1"/>
                </a:solidFill>
              </a:rPr>
              <a:t>Example Text.</a:t>
            </a:r>
          </a:p>
          <a:p>
            <a:r>
              <a:rPr lang="en-US" i="1" dirty="0" smtClean="0">
                <a:solidFill>
                  <a:schemeClr val="accent1"/>
                </a:solidFill>
              </a:rPr>
              <a:t>Click  to add your text</a:t>
            </a:r>
            <a:endParaRPr lang="en-US" i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3400" y="3612058"/>
            <a:ext cx="162052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accent4"/>
                </a:solidFill>
              </a:rPr>
              <a:t>Example Text</a:t>
            </a:r>
          </a:p>
          <a:p>
            <a:pPr algn="r"/>
            <a:r>
              <a:rPr lang="en-US" i="1" dirty="0" smtClean="0">
                <a:solidFill>
                  <a:schemeClr val="accent4"/>
                </a:solidFill>
              </a:rPr>
              <a:t>Click  to add your text.</a:t>
            </a:r>
            <a:endParaRPr lang="en-US" i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1731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Hexagons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Hexagon 3"/>
          <p:cNvSpPr/>
          <p:nvPr/>
        </p:nvSpPr>
        <p:spPr>
          <a:xfrm>
            <a:off x="2791599" y="3194694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5" name="Hexagon 4"/>
          <p:cNvSpPr/>
          <p:nvPr/>
        </p:nvSpPr>
        <p:spPr>
          <a:xfrm>
            <a:off x="4880121" y="3194694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6" name="Hexagon 5"/>
          <p:cNvSpPr/>
          <p:nvPr/>
        </p:nvSpPr>
        <p:spPr>
          <a:xfrm>
            <a:off x="3835861" y="2715407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7" name="Hexagon 6"/>
          <p:cNvSpPr/>
          <p:nvPr/>
        </p:nvSpPr>
        <p:spPr>
          <a:xfrm>
            <a:off x="2791599" y="2236121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8" name="Hexagon 7"/>
          <p:cNvSpPr/>
          <p:nvPr/>
        </p:nvSpPr>
        <p:spPr>
          <a:xfrm>
            <a:off x="4880121" y="2236121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9" name="Hexagon 8"/>
          <p:cNvSpPr/>
          <p:nvPr/>
        </p:nvSpPr>
        <p:spPr>
          <a:xfrm>
            <a:off x="3835861" y="1668356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0" name="Hexagon 9"/>
          <p:cNvSpPr/>
          <p:nvPr/>
        </p:nvSpPr>
        <p:spPr>
          <a:xfrm>
            <a:off x="3835861" y="3771900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1" name="Hexagon 10"/>
          <p:cNvSpPr/>
          <p:nvPr/>
        </p:nvSpPr>
        <p:spPr>
          <a:xfrm>
            <a:off x="1764743" y="2715406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2" name="Hexagon 11"/>
          <p:cNvSpPr/>
          <p:nvPr/>
        </p:nvSpPr>
        <p:spPr>
          <a:xfrm>
            <a:off x="1774661" y="1668356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Example Text</a:t>
            </a:r>
            <a:endParaRPr lang="en-US" sz="1600" b="1" dirty="0"/>
          </a:p>
        </p:txBody>
      </p:sp>
      <p:sp>
        <p:nvSpPr>
          <p:cNvPr id="13" name="Hexagon 12"/>
          <p:cNvSpPr/>
          <p:nvPr/>
        </p:nvSpPr>
        <p:spPr>
          <a:xfrm>
            <a:off x="5934403" y="2720347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4" name="Hexagon 13"/>
          <p:cNvSpPr/>
          <p:nvPr/>
        </p:nvSpPr>
        <p:spPr>
          <a:xfrm>
            <a:off x="5934403" y="1669621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5" name="Hexagon 14"/>
          <p:cNvSpPr/>
          <p:nvPr/>
        </p:nvSpPr>
        <p:spPr>
          <a:xfrm>
            <a:off x="5934403" y="3771900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  <p:sp>
        <p:nvSpPr>
          <p:cNvPr id="16" name="Hexagon 15"/>
          <p:cNvSpPr/>
          <p:nvPr/>
        </p:nvSpPr>
        <p:spPr>
          <a:xfrm>
            <a:off x="1752600" y="3803221"/>
            <a:ext cx="1334334" cy="111167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5181765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Missing Piece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 rot="5400000">
            <a:off x="4184062" y="2164766"/>
            <a:ext cx="3365501" cy="3353970"/>
            <a:chOff x="1600199" y="1489403"/>
            <a:chExt cx="5020935" cy="5019669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 rot="5400000">
              <a:off x="2026588" y="287878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2026588" y="1489403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 rot="5400000">
              <a:off x="3417238" y="1491313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2026588" y="426943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auto">
            <a:xfrm rot="5400000">
              <a:off x="3417237" y="426943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5"/>
            <p:cNvSpPr>
              <a:spLocks/>
            </p:cNvSpPr>
            <p:nvPr/>
          </p:nvSpPr>
          <p:spPr bwMode="auto">
            <a:xfrm rot="5400000">
              <a:off x="4807888" y="287878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4807888" y="1489403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4807888" y="4269437"/>
              <a:ext cx="1386858" cy="2239635"/>
            </a:xfrm>
            <a:custGeom>
              <a:avLst/>
              <a:gdLst/>
              <a:ahLst/>
              <a:cxnLst>
                <a:cxn ang="0">
                  <a:pos x="535" y="0"/>
                </a:cxn>
                <a:cxn ang="0">
                  <a:pos x="406" y="130"/>
                </a:cxn>
                <a:cxn ang="0">
                  <a:pos x="447" y="226"/>
                </a:cxn>
                <a:cxn ang="0">
                  <a:pos x="457" y="288"/>
                </a:cxn>
                <a:cxn ang="0">
                  <a:pos x="449" y="328"/>
                </a:cxn>
                <a:cxn ang="0">
                  <a:pos x="0" y="328"/>
                </a:cxn>
                <a:cxn ang="0">
                  <a:pos x="0" y="777"/>
                </a:cxn>
                <a:cxn ang="0">
                  <a:pos x="40" y="784"/>
                </a:cxn>
                <a:cxn ang="0">
                  <a:pos x="102" y="775"/>
                </a:cxn>
                <a:cxn ang="0">
                  <a:pos x="197" y="733"/>
                </a:cxn>
                <a:cxn ang="0">
                  <a:pos x="328" y="862"/>
                </a:cxn>
                <a:cxn ang="0">
                  <a:pos x="197" y="992"/>
                </a:cxn>
                <a:cxn ang="0">
                  <a:pos x="102" y="951"/>
                </a:cxn>
                <a:cxn ang="0">
                  <a:pos x="40" y="941"/>
                </a:cxn>
                <a:cxn ang="0">
                  <a:pos x="0" y="949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0" y="1394"/>
                </a:cxn>
                <a:cxn ang="0">
                  <a:pos x="446" y="1394"/>
                </a:cxn>
                <a:cxn ang="0">
                  <a:pos x="453" y="1434"/>
                </a:cxn>
                <a:cxn ang="0">
                  <a:pos x="444" y="1497"/>
                </a:cxn>
                <a:cxn ang="0">
                  <a:pos x="403" y="1592"/>
                </a:cxn>
                <a:cxn ang="0">
                  <a:pos x="532" y="1722"/>
                </a:cxn>
                <a:cxn ang="0">
                  <a:pos x="661" y="1592"/>
                </a:cxn>
                <a:cxn ang="0">
                  <a:pos x="620" y="1496"/>
                </a:cxn>
                <a:cxn ang="0">
                  <a:pos x="610" y="1434"/>
                </a:cxn>
                <a:cxn ang="0">
                  <a:pos x="618" y="1394"/>
                </a:cxn>
                <a:cxn ang="0">
                  <a:pos x="1067" y="1394"/>
                </a:cxn>
                <a:cxn ang="0">
                  <a:pos x="1067" y="945"/>
                </a:cxn>
                <a:cxn ang="0">
                  <a:pos x="1028" y="938"/>
                </a:cxn>
                <a:cxn ang="0">
                  <a:pos x="965" y="947"/>
                </a:cxn>
                <a:cxn ang="0">
                  <a:pos x="870" y="989"/>
                </a:cxn>
                <a:cxn ang="0">
                  <a:pos x="739" y="859"/>
                </a:cxn>
                <a:cxn ang="0">
                  <a:pos x="870" y="730"/>
                </a:cxn>
                <a:cxn ang="0">
                  <a:pos x="965" y="771"/>
                </a:cxn>
                <a:cxn ang="0">
                  <a:pos x="1028" y="781"/>
                </a:cxn>
                <a:cxn ang="0">
                  <a:pos x="1067" y="773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1067" y="328"/>
                </a:cxn>
                <a:cxn ang="0">
                  <a:pos x="621" y="328"/>
                </a:cxn>
                <a:cxn ang="0">
                  <a:pos x="614" y="288"/>
                </a:cxn>
                <a:cxn ang="0">
                  <a:pos x="624" y="225"/>
                </a:cxn>
                <a:cxn ang="0">
                  <a:pos x="664" y="130"/>
                </a:cxn>
                <a:cxn ang="0">
                  <a:pos x="535" y="0"/>
                </a:cxn>
              </a:cxnLst>
              <a:rect l="0" t="0" r="r" b="b"/>
              <a:pathLst>
                <a:path w="1067" h="1722">
                  <a:moveTo>
                    <a:pt x="535" y="0"/>
                  </a:moveTo>
                  <a:cubicBezTo>
                    <a:pt x="464" y="0"/>
                    <a:pt x="406" y="58"/>
                    <a:pt x="406" y="130"/>
                  </a:cubicBezTo>
                  <a:cubicBezTo>
                    <a:pt x="406" y="168"/>
                    <a:pt x="422" y="202"/>
                    <a:pt x="447" y="226"/>
                  </a:cubicBezTo>
                  <a:cubicBezTo>
                    <a:pt x="452" y="245"/>
                    <a:pt x="457" y="266"/>
                    <a:pt x="457" y="288"/>
                  </a:cubicBezTo>
                  <a:cubicBezTo>
                    <a:pt x="457" y="306"/>
                    <a:pt x="453" y="319"/>
                    <a:pt x="449" y="328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9" y="781"/>
                    <a:pt x="21" y="784"/>
                    <a:pt x="40" y="784"/>
                  </a:cubicBezTo>
                  <a:cubicBezTo>
                    <a:pt x="62" y="784"/>
                    <a:pt x="83" y="780"/>
                    <a:pt x="102" y="775"/>
                  </a:cubicBezTo>
                  <a:cubicBezTo>
                    <a:pt x="126" y="749"/>
                    <a:pt x="160" y="733"/>
                    <a:pt x="197" y="733"/>
                  </a:cubicBezTo>
                  <a:cubicBezTo>
                    <a:pt x="270" y="733"/>
                    <a:pt x="328" y="791"/>
                    <a:pt x="328" y="862"/>
                  </a:cubicBezTo>
                  <a:cubicBezTo>
                    <a:pt x="328" y="934"/>
                    <a:pt x="270" y="992"/>
                    <a:pt x="197" y="992"/>
                  </a:cubicBezTo>
                  <a:cubicBezTo>
                    <a:pt x="160" y="992"/>
                    <a:pt x="126" y="976"/>
                    <a:pt x="102" y="951"/>
                  </a:cubicBezTo>
                  <a:cubicBezTo>
                    <a:pt x="83" y="946"/>
                    <a:pt x="62" y="941"/>
                    <a:pt x="40" y="941"/>
                  </a:cubicBezTo>
                  <a:cubicBezTo>
                    <a:pt x="21" y="941"/>
                    <a:pt x="9" y="944"/>
                    <a:pt x="0" y="949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0" y="1394"/>
                    <a:pt x="0" y="1394"/>
                    <a:pt x="0" y="1394"/>
                  </a:cubicBezTo>
                  <a:cubicBezTo>
                    <a:pt x="446" y="1394"/>
                    <a:pt x="446" y="1394"/>
                    <a:pt x="446" y="1394"/>
                  </a:cubicBezTo>
                  <a:cubicBezTo>
                    <a:pt x="450" y="1403"/>
                    <a:pt x="453" y="1415"/>
                    <a:pt x="453" y="1434"/>
                  </a:cubicBezTo>
                  <a:cubicBezTo>
                    <a:pt x="453" y="1456"/>
                    <a:pt x="449" y="1477"/>
                    <a:pt x="444" y="1497"/>
                  </a:cubicBezTo>
                  <a:cubicBezTo>
                    <a:pt x="419" y="1520"/>
                    <a:pt x="403" y="1554"/>
                    <a:pt x="403" y="1592"/>
                  </a:cubicBezTo>
                  <a:cubicBezTo>
                    <a:pt x="403" y="1664"/>
                    <a:pt x="461" y="1722"/>
                    <a:pt x="532" y="1722"/>
                  </a:cubicBezTo>
                  <a:cubicBezTo>
                    <a:pt x="603" y="1722"/>
                    <a:pt x="661" y="1664"/>
                    <a:pt x="661" y="1592"/>
                  </a:cubicBezTo>
                  <a:cubicBezTo>
                    <a:pt x="661" y="1554"/>
                    <a:pt x="645" y="1520"/>
                    <a:pt x="620" y="1496"/>
                  </a:cubicBezTo>
                  <a:cubicBezTo>
                    <a:pt x="615" y="1477"/>
                    <a:pt x="610" y="1456"/>
                    <a:pt x="610" y="1434"/>
                  </a:cubicBezTo>
                  <a:cubicBezTo>
                    <a:pt x="610" y="1415"/>
                    <a:pt x="614" y="1403"/>
                    <a:pt x="618" y="1394"/>
                  </a:cubicBezTo>
                  <a:cubicBezTo>
                    <a:pt x="1067" y="1394"/>
                    <a:pt x="1067" y="1394"/>
                    <a:pt x="1067" y="1394"/>
                  </a:cubicBezTo>
                  <a:cubicBezTo>
                    <a:pt x="1067" y="945"/>
                    <a:pt x="1067" y="945"/>
                    <a:pt x="1067" y="945"/>
                  </a:cubicBezTo>
                  <a:cubicBezTo>
                    <a:pt x="1058" y="941"/>
                    <a:pt x="1046" y="938"/>
                    <a:pt x="1028" y="938"/>
                  </a:cubicBezTo>
                  <a:cubicBezTo>
                    <a:pt x="1006" y="938"/>
                    <a:pt x="985" y="942"/>
                    <a:pt x="965" y="947"/>
                  </a:cubicBezTo>
                  <a:cubicBezTo>
                    <a:pt x="942" y="973"/>
                    <a:pt x="908" y="989"/>
                    <a:pt x="870" y="989"/>
                  </a:cubicBezTo>
                  <a:cubicBezTo>
                    <a:pt x="798" y="989"/>
                    <a:pt x="739" y="931"/>
                    <a:pt x="739" y="859"/>
                  </a:cubicBezTo>
                  <a:cubicBezTo>
                    <a:pt x="739" y="788"/>
                    <a:pt x="798" y="730"/>
                    <a:pt x="870" y="730"/>
                  </a:cubicBezTo>
                  <a:cubicBezTo>
                    <a:pt x="907" y="730"/>
                    <a:pt x="941" y="746"/>
                    <a:pt x="965" y="771"/>
                  </a:cubicBezTo>
                  <a:cubicBezTo>
                    <a:pt x="984" y="776"/>
                    <a:pt x="1005" y="781"/>
                    <a:pt x="1028" y="781"/>
                  </a:cubicBezTo>
                  <a:cubicBezTo>
                    <a:pt x="1046" y="781"/>
                    <a:pt x="1058" y="777"/>
                    <a:pt x="1067" y="773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1067" y="328"/>
                    <a:pt x="1067" y="328"/>
                    <a:pt x="1067" y="328"/>
                  </a:cubicBezTo>
                  <a:cubicBezTo>
                    <a:pt x="621" y="328"/>
                    <a:pt x="621" y="328"/>
                    <a:pt x="621" y="328"/>
                  </a:cubicBezTo>
                  <a:cubicBezTo>
                    <a:pt x="617" y="319"/>
                    <a:pt x="614" y="306"/>
                    <a:pt x="614" y="288"/>
                  </a:cubicBezTo>
                  <a:cubicBezTo>
                    <a:pt x="614" y="266"/>
                    <a:pt x="618" y="245"/>
                    <a:pt x="624" y="225"/>
                  </a:cubicBezTo>
                  <a:cubicBezTo>
                    <a:pt x="649" y="201"/>
                    <a:pt x="664" y="168"/>
                    <a:pt x="664" y="130"/>
                  </a:cubicBezTo>
                  <a:cubicBezTo>
                    <a:pt x="664" y="58"/>
                    <a:pt x="606" y="0"/>
                    <a:pt x="535" y="0"/>
                  </a:cubicBezTo>
                </a:path>
              </a:pathLst>
            </a:custGeom>
            <a:solidFill>
              <a:schemeClr val="accent1"/>
            </a:solidFill>
            <a:ln w="12700">
              <a:solidFill>
                <a:schemeClr val="accent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Isosceles Triangle 12"/>
          <p:cNvSpPr/>
          <p:nvPr/>
        </p:nvSpPr>
        <p:spPr>
          <a:xfrm rot="7255683">
            <a:off x="3326392" y="1368814"/>
            <a:ext cx="1417592" cy="3110347"/>
          </a:xfrm>
          <a:prstGeom prst="triangle">
            <a:avLst/>
          </a:prstGeom>
          <a:solidFill>
            <a:schemeClr val="bg1">
              <a:lumMod val="8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 rot="16200000">
            <a:off x="1558146" y="969154"/>
            <a:ext cx="1611572" cy="2594263"/>
          </a:xfrm>
          <a:custGeom>
            <a:avLst/>
            <a:gdLst/>
            <a:ahLst/>
            <a:cxnLst>
              <a:cxn ang="0">
                <a:pos x="535" y="0"/>
              </a:cxn>
              <a:cxn ang="0">
                <a:pos x="406" y="130"/>
              </a:cxn>
              <a:cxn ang="0">
                <a:pos x="447" y="226"/>
              </a:cxn>
              <a:cxn ang="0">
                <a:pos x="457" y="288"/>
              </a:cxn>
              <a:cxn ang="0">
                <a:pos x="449" y="328"/>
              </a:cxn>
              <a:cxn ang="0">
                <a:pos x="0" y="328"/>
              </a:cxn>
              <a:cxn ang="0">
                <a:pos x="0" y="777"/>
              </a:cxn>
              <a:cxn ang="0">
                <a:pos x="40" y="784"/>
              </a:cxn>
              <a:cxn ang="0">
                <a:pos x="102" y="775"/>
              </a:cxn>
              <a:cxn ang="0">
                <a:pos x="197" y="733"/>
              </a:cxn>
              <a:cxn ang="0">
                <a:pos x="328" y="862"/>
              </a:cxn>
              <a:cxn ang="0">
                <a:pos x="197" y="992"/>
              </a:cxn>
              <a:cxn ang="0">
                <a:pos x="102" y="951"/>
              </a:cxn>
              <a:cxn ang="0">
                <a:pos x="40" y="941"/>
              </a:cxn>
              <a:cxn ang="0">
                <a:pos x="0" y="949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0" y="1394"/>
              </a:cxn>
              <a:cxn ang="0">
                <a:pos x="446" y="1394"/>
              </a:cxn>
              <a:cxn ang="0">
                <a:pos x="453" y="1434"/>
              </a:cxn>
              <a:cxn ang="0">
                <a:pos x="444" y="1497"/>
              </a:cxn>
              <a:cxn ang="0">
                <a:pos x="403" y="1592"/>
              </a:cxn>
              <a:cxn ang="0">
                <a:pos x="532" y="1722"/>
              </a:cxn>
              <a:cxn ang="0">
                <a:pos x="661" y="1592"/>
              </a:cxn>
              <a:cxn ang="0">
                <a:pos x="620" y="1496"/>
              </a:cxn>
              <a:cxn ang="0">
                <a:pos x="610" y="1434"/>
              </a:cxn>
              <a:cxn ang="0">
                <a:pos x="618" y="1394"/>
              </a:cxn>
              <a:cxn ang="0">
                <a:pos x="1067" y="1394"/>
              </a:cxn>
              <a:cxn ang="0">
                <a:pos x="1067" y="945"/>
              </a:cxn>
              <a:cxn ang="0">
                <a:pos x="1028" y="938"/>
              </a:cxn>
              <a:cxn ang="0">
                <a:pos x="965" y="947"/>
              </a:cxn>
              <a:cxn ang="0">
                <a:pos x="870" y="989"/>
              </a:cxn>
              <a:cxn ang="0">
                <a:pos x="739" y="859"/>
              </a:cxn>
              <a:cxn ang="0">
                <a:pos x="870" y="730"/>
              </a:cxn>
              <a:cxn ang="0">
                <a:pos x="965" y="771"/>
              </a:cxn>
              <a:cxn ang="0">
                <a:pos x="1028" y="781"/>
              </a:cxn>
              <a:cxn ang="0">
                <a:pos x="1067" y="773"/>
              </a:cxn>
              <a:cxn ang="0">
                <a:pos x="1067" y="328"/>
              </a:cxn>
              <a:cxn ang="0">
                <a:pos x="1067" y="328"/>
              </a:cxn>
              <a:cxn ang="0">
                <a:pos x="1067" y="328"/>
              </a:cxn>
              <a:cxn ang="0">
                <a:pos x="621" y="328"/>
              </a:cxn>
              <a:cxn ang="0">
                <a:pos x="614" y="288"/>
              </a:cxn>
              <a:cxn ang="0">
                <a:pos x="624" y="225"/>
              </a:cxn>
              <a:cxn ang="0">
                <a:pos x="664" y="130"/>
              </a:cxn>
              <a:cxn ang="0">
                <a:pos x="535" y="0"/>
              </a:cxn>
            </a:cxnLst>
            <a:rect l="0" t="0" r="r" b="b"/>
            <a:pathLst>
              <a:path w="1067" h="1722">
                <a:moveTo>
                  <a:pt x="535" y="0"/>
                </a:moveTo>
                <a:cubicBezTo>
                  <a:pt x="464" y="0"/>
                  <a:pt x="406" y="58"/>
                  <a:pt x="406" y="130"/>
                </a:cubicBezTo>
                <a:cubicBezTo>
                  <a:pt x="406" y="168"/>
                  <a:pt x="422" y="202"/>
                  <a:pt x="447" y="226"/>
                </a:cubicBezTo>
                <a:cubicBezTo>
                  <a:pt x="452" y="245"/>
                  <a:pt x="457" y="266"/>
                  <a:pt x="457" y="288"/>
                </a:cubicBezTo>
                <a:cubicBezTo>
                  <a:pt x="457" y="306"/>
                  <a:pt x="453" y="319"/>
                  <a:pt x="449" y="328"/>
                </a:cubicBezTo>
                <a:cubicBezTo>
                  <a:pt x="0" y="328"/>
                  <a:pt x="0" y="328"/>
                  <a:pt x="0" y="328"/>
                </a:cubicBezTo>
                <a:cubicBezTo>
                  <a:pt x="0" y="777"/>
                  <a:pt x="0" y="777"/>
                  <a:pt x="0" y="777"/>
                </a:cubicBezTo>
                <a:cubicBezTo>
                  <a:pt x="9" y="781"/>
                  <a:pt x="21" y="784"/>
                  <a:pt x="40" y="784"/>
                </a:cubicBezTo>
                <a:cubicBezTo>
                  <a:pt x="62" y="784"/>
                  <a:pt x="83" y="780"/>
                  <a:pt x="102" y="775"/>
                </a:cubicBezTo>
                <a:cubicBezTo>
                  <a:pt x="126" y="749"/>
                  <a:pt x="160" y="733"/>
                  <a:pt x="197" y="733"/>
                </a:cubicBezTo>
                <a:cubicBezTo>
                  <a:pt x="270" y="733"/>
                  <a:pt x="328" y="791"/>
                  <a:pt x="328" y="862"/>
                </a:cubicBezTo>
                <a:cubicBezTo>
                  <a:pt x="328" y="934"/>
                  <a:pt x="270" y="992"/>
                  <a:pt x="197" y="992"/>
                </a:cubicBezTo>
                <a:cubicBezTo>
                  <a:pt x="160" y="992"/>
                  <a:pt x="126" y="976"/>
                  <a:pt x="102" y="951"/>
                </a:cubicBezTo>
                <a:cubicBezTo>
                  <a:pt x="83" y="946"/>
                  <a:pt x="62" y="941"/>
                  <a:pt x="40" y="941"/>
                </a:cubicBezTo>
                <a:cubicBezTo>
                  <a:pt x="21" y="941"/>
                  <a:pt x="9" y="944"/>
                  <a:pt x="0" y="949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0" y="1394"/>
                  <a:pt x="0" y="1394"/>
                  <a:pt x="0" y="1394"/>
                </a:cubicBezTo>
                <a:cubicBezTo>
                  <a:pt x="446" y="1394"/>
                  <a:pt x="446" y="1394"/>
                  <a:pt x="446" y="1394"/>
                </a:cubicBezTo>
                <a:cubicBezTo>
                  <a:pt x="450" y="1403"/>
                  <a:pt x="453" y="1415"/>
                  <a:pt x="453" y="1434"/>
                </a:cubicBezTo>
                <a:cubicBezTo>
                  <a:pt x="453" y="1456"/>
                  <a:pt x="449" y="1477"/>
                  <a:pt x="444" y="1497"/>
                </a:cubicBezTo>
                <a:cubicBezTo>
                  <a:pt x="419" y="1520"/>
                  <a:pt x="403" y="1554"/>
                  <a:pt x="403" y="1592"/>
                </a:cubicBezTo>
                <a:cubicBezTo>
                  <a:pt x="403" y="1664"/>
                  <a:pt x="461" y="1722"/>
                  <a:pt x="532" y="1722"/>
                </a:cubicBezTo>
                <a:cubicBezTo>
                  <a:pt x="603" y="1722"/>
                  <a:pt x="661" y="1664"/>
                  <a:pt x="661" y="1592"/>
                </a:cubicBezTo>
                <a:cubicBezTo>
                  <a:pt x="661" y="1554"/>
                  <a:pt x="645" y="1520"/>
                  <a:pt x="620" y="1496"/>
                </a:cubicBezTo>
                <a:cubicBezTo>
                  <a:pt x="615" y="1477"/>
                  <a:pt x="610" y="1456"/>
                  <a:pt x="610" y="1434"/>
                </a:cubicBezTo>
                <a:cubicBezTo>
                  <a:pt x="610" y="1415"/>
                  <a:pt x="614" y="1403"/>
                  <a:pt x="618" y="1394"/>
                </a:cubicBezTo>
                <a:cubicBezTo>
                  <a:pt x="1067" y="1394"/>
                  <a:pt x="1067" y="1394"/>
                  <a:pt x="1067" y="1394"/>
                </a:cubicBezTo>
                <a:cubicBezTo>
                  <a:pt x="1067" y="945"/>
                  <a:pt x="1067" y="945"/>
                  <a:pt x="1067" y="945"/>
                </a:cubicBezTo>
                <a:cubicBezTo>
                  <a:pt x="1058" y="941"/>
                  <a:pt x="1046" y="938"/>
                  <a:pt x="1028" y="938"/>
                </a:cubicBezTo>
                <a:cubicBezTo>
                  <a:pt x="1006" y="938"/>
                  <a:pt x="985" y="942"/>
                  <a:pt x="965" y="947"/>
                </a:cubicBezTo>
                <a:cubicBezTo>
                  <a:pt x="942" y="973"/>
                  <a:pt x="908" y="989"/>
                  <a:pt x="870" y="989"/>
                </a:cubicBezTo>
                <a:cubicBezTo>
                  <a:pt x="798" y="989"/>
                  <a:pt x="739" y="931"/>
                  <a:pt x="739" y="859"/>
                </a:cubicBezTo>
                <a:cubicBezTo>
                  <a:pt x="739" y="788"/>
                  <a:pt x="798" y="730"/>
                  <a:pt x="870" y="730"/>
                </a:cubicBezTo>
                <a:cubicBezTo>
                  <a:pt x="907" y="730"/>
                  <a:pt x="941" y="746"/>
                  <a:pt x="965" y="771"/>
                </a:cubicBezTo>
                <a:cubicBezTo>
                  <a:pt x="984" y="776"/>
                  <a:pt x="1005" y="781"/>
                  <a:pt x="1028" y="781"/>
                </a:cubicBezTo>
                <a:cubicBezTo>
                  <a:pt x="1046" y="781"/>
                  <a:pt x="1058" y="777"/>
                  <a:pt x="1067" y="773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1067" y="328"/>
                  <a:pt x="1067" y="328"/>
                  <a:pt x="1067" y="328"/>
                </a:cubicBezTo>
                <a:cubicBezTo>
                  <a:pt x="621" y="328"/>
                  <a:pt x="621" y="328"/>
                  <a:pt x="621" y="328"/>
                </a:cubicBezTo>
                <a:cubicBezTo>
                  <a:pt x="617" y="319"/>
                  <a:pt x="614" y="306"/>
                  <a:pt x="614" y="288"/>
                </a:cubicBezTo>
                <a:cubicBezTo>
                  <a:pt x="614" y="266"/>
                  <a:pt x="618" y="245"/>
                  <a:pt x="624" y="225"/>
                </a:cubicBezTo>
                <a:cubicBezTo>
                  <a:pt x="649" y="201"/>
                  <a:pt x="664" y="168"/>
                  <a:pt x="664" y="130"/>
                </a:cubicBezTo>
                <a:cubicBezTo>
                  <a:pt x="664" y="58"/>
                  <a:pt x="606" y="0"/>
                  <a:pt x="535" y="0"/>
                </a:cubicBezTo>
              </a:path>
            </a:pathLst>
          </a:custGeom>
          <a:solidFill>
            <a:schemeClr val="accent3"/>
          </a:solidFill>
          <a:ln w="12700">
            <a:solidFill>
              <a:schemeClr val="accent3">
                <a:lumMod val="50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494837" y="2043878"/>
            <a:ext cx="1883127" cy="4770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Your Text</a:t>
            </a:r>
            <a:endParaRPr lang="en-US" sz="2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19809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Piece Concept  – Your Title Text Here</a:t>
            </a:r>
          </a:p>
        </p:txBody>
      </p:sp>
      <p:sp>
        <p:nvSpPr>
          <p:cNvPr id="4" name="Rectangle 3"/>
          <p:cNvSpPr/>
          <p:nvPr/>
        </p:nvSpPr>
        <p:spPr>
          <a:xfrm>
            <a:off x="1600200" y="4090435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330743" y="4090435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78253" y="4090435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74993" y="3574382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205536" y="3574382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53046" y="3574382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474993" y="4592348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05536" y="4592348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953046" y="4592348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600200" y="4592348"/>
            <a:ext cx="766635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600200" y="3574382"/>
            <a:ext cx="766635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13085" y="4090435"/>
            <a:ext cx="766635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330743" y="3067166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078253" y="3067166"/>
            <a:ext cx="1626672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813085" y="3067166"/>
            <a:ext cx="766635" cy="424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 rot="19793972">
            <a:off x="932352" y="2084102"/>
            <a:ext cx="1626672" cy="424152"/>
          </a:xfrm>
          <a:prstGeom prst="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Text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ight Arrow 19"/>
          <p:cNvSpPr/>
          <p:nvPr/>
        </p:nvSpPr>
        <p:spPr>
          <a:xfrm rot="3469742">
            <a:off x="2034567" y="2791305"/>
            <a:ext cx="548276" cy="354489"/>
          </a:xfrm>
          <a:prstGeom prst="rightArrow">
            <a:avLst>
              <a:gd name="adj1" fmla="val 43810"/>
              <a:gd name="adj2" fmla="val 9325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817967" y="1747829"/>
            <a:ext cx="441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Lorem Ipsum is simply dummy text of the printing and typesetting </a:t>
            </a:r>
            <a:r>
              <a:rPr lang="en-US" i="1" dirty="0" smtClean="0"/>
              <a:t>industry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206075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Gears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514601" y="1816389"/>
            <a:ext cx="3698407" cy="3403311"/>
            <a:chOff x="2057400" y="1371600"/>
            <a:chExt cx="4648200" cy="4229608"/>
          </a:xfrm>
        </p:grpSpPr>
        <p:sp>
          <p:nvSpPr>
            <p:cNvPr id="5" name="Freeform 3"/>
            <p:cNvSpPr>
              <a:spLocks noEditPoints="1"/>
            </p:cNvSpPr>
            <p:nvPr/>
          </p:nvSpPr>
          <p:spPr bwMode="auto">
            <a:xfrm>
              <a:off x="2057400" y="3689041"/>
              <a:ext cx="1678147" cy="1674008"/>
            </a:xfrm>
            <a:custGeom>
              <a:avLst/>
              <a:gdLst/>
              <a:ahLst/>
              <a:cxnLst>
                <a:cxn ang="0">
                  <a:pos x="432" y="152"/>
                </a:cxn>
                <a:cxn ang="0">
                  <a:pos x="455" y="196"/>
                </a:cxn>
                <a:cxn ang="0">
                  <a:pos x="502" y="192"/>
                </a:cxn>
                <a:cxn ang="0">
                  <a:pos x="526" y="212"/>
                </a:cxn>
                <a:cxn ang="0">
                  <a:pos x="531" y="274"/>
                </a:cxn>
                <a:cxn ang="0">
                  <a:pos x="511" y="298"/>
                </a:cxn>
                <a:cxn ang="0">
                  <a:pos x="465" y="302"/>
                </a:cxn>
                <a:cxn ang="0">
                  <a:pos x="450" y="350"/>
                </a:cxn>
                <a:cxn ang="0">
                  <a:pos x="486" y="380"/>
                </a:cxn>
                <a:cxn ang="0">
                  <a:pos x="488" y="411"/>
                </a:cxn>
                <a:cxn ang="0">
                  <a:pos x="448" y="459"/>
                </a:cxn>
                <a:cxn ang="0">
                  <a:pos x="417" y="462"/>
                </a:cxn>
                <a:cxn ang="0">
                  <a:pos x="382" y="432"/>
                </a:cxn>
                <a:cxn ang="0">
                  <a:pos x="337" y="456"/>
                </a:cxn>
                <a:cxn ang="0">
                  <a:pos x="341" y="502"/>
                </a:cxn>
                <a:cxn ang="0">
                  <a:pos x="321" y="526"/>
                </a:cxn>
                <a:cxn ang="0">
                  <a:pos x="258" y="531"/>
                </a:cxn>
                <a:cxn ang="0">
                  <a:pos x="234" y="511"/>
                </a:cxn>
                <a:cxn ang="0">
                  <a:pos x="230" y="465"/>
                </a:cxn>
                <a:cxn ang="0">
                  <a:pos x="182" y="450"/>
                </a:cxn>
                <a:cxn ang="0">
                  <a:pos x="152" y="485"/>
                </a:cxn>
                <a:cxn ang="0">
                  <a:pos x="121" y="488"/>
                </a:cxn>
                <a:cxn ang="0">
                  <a:pos x="73" y="448"/>
                </a:cxn>
                <a:cxn ang="0">
                  <a:pos x="71" y="417"/>
                </a:cxn>
                <a:cxn ang="0">
                  <a:pos x="100" y="381"/>
                </a:cxn>
                <a:cxn ang="0">
                  <a:pos x="77" y="336"/>
                </a:cxn>
                <a:cxn ang="0">
                  <a:pos x="31" y="340"/>
                </a:cxn>
                <a:cxn ang="0">
                  <a:pos x="7" y="320"/>
                </a:cxn>
                <a:cxn ang="0">
                  <a:pos x="1" y="258"/>
                </a:cxn>
                <a:cxn ang="0">
                  <a:pos x="21" y="234"/>
                </a:cxn>
                <a:cxn ang="0">
                  <a:pos x="68" y="230"/>
                </a:cxn>
                <a:cxn ang="0">
                  <a:pos x="83" y="182"/>
                </a:cxn>
                <a:cxn ang="0">
                  <a:pos x="47" y="152"/>
                </a:cxn>
                <a:cxn ang="0">
                  <a:pos x="45" y="121"/>
                </a:cxn>
                <a:cxn ang="0">
                  <a:pos x="85" y="73"/>
                </a:cxn>
                <a:cxn ang="0">
                  <a:pos x="116" y="70"/>
                </a:cxn>
                <a:cxn ang="0">
                  <a:pos x="152" y="100"/>
                </a:cxn>
                <a:cxn ang="0">
                  <a:pos x="196" y="77"/>
                </a:cxn>
                <a:cxn ang="0">
                  <a:pos x="192" y="31"/>
                </a:cxn>
                <a:cxn ang="0">
                  <a:pos x="212" y="7"/>
                </a:cxn>
                <a:cxn ang="0">
                  <a:pos x="275" y="1"/>
                </a:cxn>
                <a:cxn ang="0">
                  <a:pos x="298" y="21"/>
                </a:cxn>
                <a:cxn ang="0">
                  <a:pos x="303" y="68"/>
                </a:cxn>
                <a:cxn ang="0">
                  <a:pos x="350" y="83"/>
                </a:cxn>
                <a:cxn ang="0">
                  <a:pos x="380" y="47"/>
                </a:cxn>
                <a:cxn ang="0">
                  <a:pos x="411" y="44"/>
                </a:cxn>
                <a:cxn ang="0">
                  <a:pos x="460" y="84"/>
                </a:cxn>
                <a:cxn ang="0">
                  <a:pos x="462" y="115"/>
                </a:cxn>
                <a:cxn ang="0">
                  <a:pos x="432" y="152"/>
                </a:cxn>
                <a:cxn ang="0">
                  <a:pos x="331" y="189"/>
                </a:cxn>
                <a:cxn ang="0">
                  <a:pos x="189" y="201"/>
                </a:cxn>
                <a:cxn ang="0">
                  <a:pos x="202" y="344"/>
                </a:cxn>
                <a:cxn ang="0">
                  <a:pos x="344" y="331"/>
                </a:cxn>
                <a:cxn ang="0">
                  <a:pos x="331" y="189"/>
                </a:cxn>
              </a:cxnLst>
              <a:rect l="0" t="0" r="r" b="b"/>
              <a:pathLst>
                <a:path w="533" h="532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3"/>
            <p:cNvSpPr>
              <a:spLocks noEditPoints="1"/>
            </p:cNvSpPr>
            <p:nvPr/>
          </p:nvSpPr>
          <p:spPr bwMode="auto">
            <a:xfrm>
              <a:off x="5014135" y="1611335"/>
              <a:ext cx="1691465" cy="1687294"/>
            </a:xfrm>
            <a:custGeom>
              <a:avLst/>
              <a:gdLst/>
              <a:ahLst/>
              <a:cxnLst>
                <a:cxn ang="0">
                  <a:pos x="432" y="152"/>
                </a:cxn>
                <a:cxn ang="0">
                  <a:pos x="455" y="196"/>
                </a:cxn>
                <a:cxn ang="0">
                  <a:pos x="502" y="192"/>
                </a:cxn>
                <a:cxn ang="0">
                  <a:pos x="526" y="212"/>
                </a:cxn>
                <a:cxn ang="0">
                  <a:pos x="531" y="274"/>
                </a:cxn>
                <a:cxn ang="0">
                  <a:pos x="511" y="298"/>
                </a:cxn>
                <a:cxn ang="0">
                  <a:pos x="465" y="302"/>
                </a:cxn>
                <a:cxn ang="0">
                  <a:pos x="450" y="350"/>
                </a:cxn>
                <a:cxn ang="0">
                  <a:pos x="486" y="380"/>
                </a:cxn>
                <a:cxn ang="0">
                  <a:pos x="488" y="411"/>
                </a:cxn>
                <a:cxn ang="0">
                  <a:pos x="448" y="459"/>
                </a:cxn>
                <a:cxn ang="0">
                  <a:pos x="417" y="462"/>
                </a:cxn>
                <a:cxn ang="0">
                  <a:pos x="382" y="432"/>
                </a:cxn>
                <a:cxn ang="0">
                  <a:pos x="337" y="456"/>
                </a:cxn>
                <a:cxn ang="0">
                  <a:pos x="341" y="502"/>
                </a:cxn>
                <a:cxn ang="0">
                  <a:pos x="321" y="526"/>
                </a:cxn>
                <a:cxn ang="0">
                  <a:pos x="258" y="531"/>
                </a:cxn>
                <a:cxn ang="0">
                  <a:pos x="234" y="511"/>
                </a:cxn>
                <a:cxn ang="0">
                  <a:pos x="230" y="465"/>
                </a:cxn>
                <a:cxn ang="0">
                  <a:pos x="182" y="450"/>
                </a:cxn>
                <a:cxn ang="0">
                  <a:pos x="152" y="485"/>
                </a:cxn>
                <a:cxn ang="0">
                  <a:pos x="121" y="488"/>
                </a:cxn>
                <a:cxn ang="0">
                  <a:pos x="73" y="448"/>
                </a:cxn>
                <a:cxn ang="0">
                  <a:pos x="71" y="417"/>
                </a:cxn>
                <a:cxn ang="0">
                  <a:pos x="100" y="381"/>
                </a:cxn>
                <a:cxn ang="0">
                  <a:pos x="77" y="336"/>
                </a:cxn>
                <a:cxn ang="0">
                  <a:pos x="31" y="340"/>
                </a:cxn>
                <a:cxn ang="0">
                  <a:pos x="7" y="320"/>
                </a:cxn>
                <a:cxn ang="0">
                  <a:pos x="1" y="258"/>
                </a:cxn>
                <a:cxn ang="0">
                  <a:pos x="21" y="234"/>
                </a:cxn>
                <a:cxn ang="0">
                  <a:pos x="68" y="230"/>
                </a:cxn>
                <a:cxn ang="0">
                  <a:pos x="83" y="182"/>
                </a:cxn>
                <a:cxn ang="0">
                  <a:pos x="47" y="152"/>
                </a:cxn>
                <a:cxn ang="0">
                  <a:pos x="45" y="121"/>
                </a:cxn>
                <a:cxn ang="0">
                  <a:pos x="85" y="73"/>
                </a:cxn>
                <a:cxn ang="0">
                  <a:pos x="116" y="70"/>
                </a:cxn>
                <a:cxn ang="0">
                  <a:pos x="152" y="100"/>
                </a:cxn>
                <a:cxn ang="0">
                  <a:pos x="196" y="77"/>
                </a:cxn>
                <a:cxn ang="0">
                  <a:pos x="192" y="31"/>
                </a:cxn>
                <a:cxn ang="0">
                  <a:pos x="212" y="7"/>
                </a:cxn>
                <a:cxn ang="0">
                  <a:pos x="275" y="1"/>
                </a:cxn>
                <a:cxn ang="0">
                  <a:pos x="298" y="21"/>
                </a:cxn>
                <a:cxn ang="0">
                  <a:pos x="303" y="68"/>
                </a:cxn>
                <a:cxn ang="0">
                  <a:pos x="350" y="83"/>
                </a:cxn>
                <a:cxn ang="0">
                  <a:pos x="380" y="47"/>
                </a:cxn>
                <a:cxn ang="0">
                  <a:pos x="411" y="44"/>
                </a:cxn>
                <a:cxn ang="0">
                  <a:pos x="460" y="84"/>
                </a:cxn>
                <a:cxn ang="0">
                  <a:pos x="462" y="115"/>
                </a:cxn>
                <a:cxn ang="0">
                  <a:pos x="432" y="152"/>
                </a:cxn>
                <a:cxn ang="0">
                  <a:pos x="331" y="189"/>
                </a:cxn>
                <a:cxn ang="0">
                  <a:pos x="189" y="201"/>
                </a:cxn>
                <a:cxn ang="0">
                  <a:pos x="202" y="344"/>
                </a:cxn>
                <a:cxn ang="0">
                  <a:pos x="344" y="331"/>
                </a:cxn>
                <a:cxn ang="0">
                  <a:pos x="331" y="189"/>
                </a:cxn>
              </a:cxnLst>
              <a:rect l="0" t="0" r="r" b="b"/>
              <a:pathLst>
                <a:path w="533" h="532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3"/>
            <p:cNvSpPr>
              <a:spLocks noEditPoints="1"/>
            </p:cNvSpPr>
            <p:nvPr/>
          </p:nvSpPr>
          <p:spPr bwMode="auto">
            <a:xfrm>
              <a:off x="2536870" y="1371600"/>
              <a:ext cx="2317441" cy="2311726"/>
            </a:xfrm>
            <a:custGeom>
              <a:avLst/>
              <a:gdLst/>
              <a:ahLst/>
              <a:cxnLst>
                <a:cxn ang="0">
                  <a:pos x="432" y="152"/>
                </a:cxn>
                <a:cxn ang="0">
                  <a:pos x="455" y="196"/>
                </a:cxn>
                <a:cxn ang="0">
                  <a:pos x="502" y="192"/>
                </a:cxn>
                <a:cxn ang="0">
                  <a:pos x="526" y="212"/>
                </a:cxn>
                <a:cxn ang="0">
                  <a:pos x="531" y="274"/>
                </a:cxn>
                <a:cxn ang="0">
                  <a:pos x="511" y="298"/>
                </a:cxn>
                <a:cxn ang="0">
                  <a:pos x="465" y="302"/>
                </a:cxn>
                <a:cxn ang="0">
                  <a:pos x="450" y="350"/>
                </a:cxn>
                <a:cxn ang="0">
                  <a:pos x="486" y="380"/>
                </a:cxn>
                <a:cxn ang="0">
                  <a:pos x="488" y="411"/>
                </a:cxn>
                <a:cxn ang="0">
                  <a:pos x="448" y="459"/>
                </a:cxn>
                <a:cxn ang="0">
                  <a:pos x="417" y="462"/>
                </a:cxn>
                <a:cxn ang="0">
                  <a:pos x="382" y="432"/>
                </a:cxn>
                <a:cxn ang="0">
                  <a:pos x="337" y="456"/>
                </a:cxn>
                <a:cxn ang="0">
                  <a:pos x="341" y="502"/>
                </a:cxn>
                <a:cxn ang="0">
                  <a:pos x="321" y="526"/>
                </a:cxn>
                <a:cxn ang="0">
                  <a:pos x="258" y="531"/>
                </a:cxn>
                <a:cxn ang="0">
                  <a:pos x="234" y="511"/>
                </a:cxn>
                <a:cxn ang="0">
                  <a:pos x="230" y="465"/>
                </a:cxn>
                <a:cxn ang="0">
                  <a:pos x="182" y="450"/>
                </a:cxn>
                <a:cxn ang="0">
                  <a:pos x="152" y="485"/>
                </a:cxn>
                <a:cxn ang="0">
                  <a:pos x="121" y="488"/>
                </a:cxn>
                <a:cxn ang="0">
                  <a:pos x="73" y="448"/>
                </a:cxn>
                <a:cxn ang="0">
                  <a:pos x="71" y="417"/>
                </a:cxn>
                <a:cxn ang="0">
                  <a:pos x="100" y="381"/>
                </a:cxn>
                <a:cxn ang="0">
                  <a:pos x="77" y="336"/>
                </a:cxn>
                <a:cxn ang="0">
                  <a:pos x="31" y="340"/>
                </a:cxn>
                <a:cxn ang="0">
                  <a:pos x="7" y="320"/>
                </a:cxn>
                <a:cxn ang="0">
                  <a:pos x="1" y="258"/>
                </a:cxn>
                <a:cxn ang="0">
                  <a:pos x="21" y="234"/>
                </a:cxn>
                <a:cxn ang="0">
                  <a:pos x="68" y="230"/>
                </a:cxn>
                <a:cxn ang="0">
                  <a:pos x="83" y="182"/>
                </a:cxn>
                <a:cxn ang="0">
                  <a:pos x="47" y="152"/>
                </a:cxn>
                <a:cxn ang="0">
                  <a:pos x="45" y="121"/>
                </a:cxn>
                <a:cxn ang="0">
                  <a:pos x="85" y="73"/>
                </a:cxn>
                <a:cxn ang="0">
                  <a:pos x="116" y="70"/>
                </a:cxn>
                <a:cxn ang="0">
                  <a:pos x="152" y="100"/>
                </a:cxn>
                <a:cxn ang="0">
                  <a:pos x="196" y="77"/>
                </a:cxn>
                <a:cxn ang="0">
                  <a:pos x="192" y="31"/>
                </a:cxn>
                <a:cxn ang="0">
                  <a:pos x="212" y="7"/>
                </a:cxn>
                <a:cxn ang="0">
                  <a:pos x="275" y="1"/>
                </a:cxn>
                <a:cxn ang="0">
                  <a:pos x="298" y="21"/>
                </a:cxn>
                <a:cxn ang="0">
                  <a:pos x="303" y="68"/>
                </a:cxn>
                <a:cxn ang="0">
                  <a:pos x="350" y="83"/>
                </a:cxn>
                <a:cxn ang="0">
                  <a:pos x="380" y="47"/>
                </a:cxn>
                <a:cxn ang="0">
                  <a:pos x="411" y="44"/>
                </a:cxn>
                <a:cxn ang="0">
                  <a:pos x="460" y="84"/>
                </a:cxn>
                <a:cxn ang="0">
                  <a:pos x="462" y="115"/>
                </a:cxn>
                <a:cxn ang="0">
                  <a:pos x="432" y="152"/>
                </a:cxn>
                <a:cxn ang="0">
                  <a:pos x="331" y="189"/>
                </a:cxn>
                <a:cxn ang="0">
                  <a:pos x="189" y="201"/>
                </a:cxn>
                <a:cxn ang="0">
                  <a:pos x="202" y="344"/>
                </a:cxn>
                <a:cxn ang="0">
                  <a:pos x="344" y="331"/>
                </a:cxn>
                <a:cxn ang="0">
                  <a:pos x="331" y="189"/>
                </a:cxn>
              </a:cxnLst>
              <a:rect l="0" t="0" r="r" b="b"/>
              <a:pathLst>
                <a:path w="533" h="532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Freeform 3"/>
            <p:cNvSpPr>
              <a:spLocks noEditPoints="1"/>
            </p:cNvSpPr>
            <p:nvPr/>
          </p:nvSpPr>
          <p:spPr bwMode="auto">
            <a:xfrm>
              <a:off x="3895370" y="3289482"/>
              <a:ext cx="2317441" cy="2311726"/>
            </a:xfrm>
            <a:custGeom>
              <a:avLst/>
              <a:gdLst/>
              <a:ahLst/>
              <a:cxnLst>
                <a:cxn ang="0">
                  <a:pos x="432" y="152"/>
                </a:cxn>
                <a:cxn ang="0">
                  <a:pos x="455" y="196"/>
                </a:cxn>
                <a:cxn ang="0">
                  <a:pos x="502" y="192"/>
                </a:cxn>
                <a:cxn ang="0">
                  <a:pos x="526" y="212"/>
                </a:cxn>
                <a:cxn ang="0">
                  <a:pos x="531" y="274"/>
                </a:cxn>
                <a:cxn ang="0">
                  <a:pos x="511" y="298"/>
                </a:cxn>
                <a:cxn ang="0">
                  <a:pos x="465" y="302"/>
                </a:cxn>
                <a:cxn ang="0">
                  <a:pos x="450" y="350"/>
                </a:cxn>
                <a:cxn ang="0">
                  <a:pos x="486" y="380"/>
                </a:cxn>
                <a:cxn ang="0">
                  <a:pos x="488" y="411"/>
                </a:cxn>
                <a:cxn ang="0">
                  <a:pos x="448" y="459"/>
                </a:cxn>
                <a:cxn ang="0">
                  <a:pos x="417" y="462"/>
                </a:cxn>
                <a:cxn ang="0">
                  <a:pos x="382" y="432"/>
                </a:cxn>
                <a:cxn ang="0">
                  <a:pos x="337" y="456"/>
                </a:cxn>
                <a:cxn ang="0">
                  <a:pos x="341" y="502"/>
                </a:cxn>
                <a:cxn ang="0">
                  <a:pos x="321" y="526"/>
                </a:cxn>
                <a:cxn ang="0">
                  <a:pos x="258" y="531"/>
                </a:cxn>
                <a:cxn ang="0">
                  <a:pos x="234" y="511"/>
                </a:cxn>
                <a:cxn ang="0">
                  <a:pos x="230" y="465"/>
                </a:cxn>
                <a:cxn ang="0">
                  <a:pos x="182" y="450"/>
                </a:cxn>
                <a:cxn ang="0">
                  <a:pos x="152" y="485"/>
                </a:cxn>
                <a:cxn ang="0">
                  <a:pos x="121" y="488"/>
                </a:cxn>
                <a:cxn ang="0">
                  <a:pos x="73" y="448"/>
                </a:cxn>
                <a:cxn ang="0">
                  <a:pos x="71" y="417"/>
                </a:cxn>
                <a:cxn ang="0">
                  <a:pos x="100" y="381"/>
                </a:cxn>
                <a:cxn ang="0">
                  <a:pos x="77" y="336"/>
                </a:cxn>
                <a:cxn ang="0">
                  <a:pos x="31" y="340"/>
                </a:cxn>
                <a:cxn ang="0">
                  <a:pos x="7" y="320"/>
                </a:cxn>
                <a:cxn ang="0">
                  <a:pos x="1" y="258"/>
                </a:cxn>
                <a:cxn ang="0">
                  <a:pos x="21" y="234"/>
                </a:cxn>
                <a:cxn ang="0">
                  <a:pos x="68" y="230"/>
                </a:cxn>
                <a:cxn ang="0">
                  <a:pos x="83" y="182"/>
                </a:cxn>
                <a:cxn ang="0">
                  <a:pos x="47" y="152"/>
                </a:cxn>
                <a:cxn ang="0">
                  <a:pos x="45" y="121"/>
                </a:cxn>
                <a:cxn ang="0">
                  <a:pos x="85" y="73"/>
                </a:cxn>
                <a:cxn ang="0">
                  <a:pos x="116" y="70"/>
                </a:cxn>
                <a:cxn ang="0">
                  <a:pos x="152" y="100"/>
                </a:cxn>
                <a:cxn ang="0">
                  <a:pos x="196" y="77"/>
                </a:cxn>
                <a:cxn ang="0">
                  <a:pos x="192" y="31"/>
                </a:cxn>
                <a:cxn ang="0">
                  <a:pos x="212" y="7"/>
                </a:cxn>
                <a:cxn ang="0">
                  <a:pos x="275" y="1"/>
                </a:cxn>
                <a:cxn ang="0">
                  <a:pos x="298" y="21"/>
                </a:cxn>
                <a:cxn ang="0">
                  <a:pos x="303" y="68"/>
                </a:cxn>
                <a:cxn ang="0">
                  <a:pos x="350" y="83"/>
                </a:cxn>
                <a:cxn ang="0">
                  <a:pos x="380" y="47"/>
                </a:cxn>
                <a:cxn ang="0">
                  <a:pos x="411" y="44"/>
                </a:cxn>
                <a:cxn ang="0">
                  <a:pos x="460" y="84"/>
                </a:cxn>
                <a:cxn ang="0">
                  <a:pos x="462" y="115"/>
                </a:cxn>
                <a:cxn ang="0">
                  <a:pos x="432" y="152"/>
                </a:cxn>
                <a:cxn ang="0">
                  <a:pos x="331" y="189"/>
                </a:cxn>
                <a:cxn ang="0">
                  <a:pos x="189" y="201"/>
                </a:cxn>
                <a:cxn ang="0">
                  <a:pos x="202" y="344"/>
                </a:cxn>
                <a:cxn ang="0">
                  <a:pos x="344" y="331"/>
                </a:cxn>
                <a:cxn ang="0">
                  <a:pos x="331" y="189"/>
                </a:cxn>
              </a:cxnLst>
              <a:rect l="0" t="0" r="r" b="b"/>
              <a:pathLst>
                <a:path w="533" h="532">
                  <a:moveTo>
                    <a:pt x="432" y="152"/>
                  </a:moveTo>
                  <a:cubicBezTo>
                    <a:pt x="442" y="165"/>
                    <a:pt x="450" y="180"/>
                    <a:pt x="455" y="196"/>
                  </a:cubicBezTo>
                  <a:cubicBezTo>
                    <a:pt x="502" y="192"/>
                    <a:pt x="502" y="192"/>
                    <a:pt x="502" y="192"/>
                  </a:cubicBezTo>
                  <a:cubicBezTo>
                    <a:pt x="514" y="191"/>
                    <a:pt x="525" y="200"/>
                    <a:pt x="526" y="212"/>
                  </a:cubicBezTo>
                  <a:cubicBezTo>
                    <a:pt x="531" y="274"/>
                    <a:pt x="531" y="274"/>
                    <a:pt x="531" y="274"/>
                  </a:cubicBezTo>
                  <a:cubicBezTo>
                    <a:pt x="533" y="286"/>
                    <a:pt x="524" y="297"/>
                    <a:pt x="511" y="298"/>
                  </a:cubicBezTo>
                  <a:cubicBezTo>
                    <a:pt x="465" y="302"/>
                    <a:pt x="465" y="302"/>
                    <a:pt x="465" y="302"/>
                  </a:cubicBezTo>
                  <a:cubicBezTo>
                    <a:pt x="462" y="319"/>
                    <a:pt x="457" y="335"/>
                    <a:pt x="450" y="350"/>
                  </a:cubicBezTo>
                  <a:cubicBezTo>
                    <a:pt x="486" y="380"/>
                    <a:pt x="486" y="380"/>
                    <a:pt x="486" y="380"/>
                  </a:cubicBezTo>
                  <a:cubicBezTo>
                    <a:pt x="495" y="388"/>
                    <a:pt x="496" y="402"/>
                    <a:pt x="488" y="411"/>
                  </a:cubicBezTo>
                  <a:cubicBezTo>
                    <a:pt x="448" y="459"/>
                    <a:pt x="448" y="459"/>
                    <a:pt x="448" y="459"/>
                  </a:cubicBezTo>
                  <a:cubicBezTo>
                    <a:pt x="440" y="469"/>
                    <a:pt x="426" y="470"/>
                    <a:pt x="417" y="462"/>
                  </a:cubicBezTo>
                  <a:cubicBezTo>
                    <a:pt x="382" y="432"/>
                    <a:pt x="382" y="432"/>
                    <a:pt x="382" y="432"/>
                  </a:cubicBezTo>
                  <a:cubicBezTo>
                    <a:pt x="368" y="442"/>
                    <a:pt x="352" y="450"/>
                    <a:pt x="337" y="456"/>
                  </a:cubicBezTo>
                  <a:cubicBezTo>
                    <a:pt x="341" y="502"/>
                    <a:pt x="341" y="502"/>
                    <a:pt x="341" y="502"/>
                  </a:cubicBezTo>
                  <a:cubicBezTo>
                    <a:pt x="342" y="514"/>
                    <a:pt x="333" y="524"/>
                    <a:pt x="321" y="526"/>
                  </a:cubicBezTo>
                  <a:cubicBezTo>
                    <a:pt x="258" y="531"/>
                    <a:pt x="258" y="531"/>
                    <a:pt x="258" y="531"/>
                  </a:cubicBezTo>
                  <a:cubicBezTo>
                    <a:pt x="246" y="532"/>
                    <a:pt x="236" y="523"/>
                    <a:pt x="234" y="511"/>
                  </a:cubicBezTo>
                  <a:cubicBezTo>
                    <a:pt x="230" y="465"/>
                    <a:pt x="230" y="465"/>
                    <a:pt x="230" y="465"/>
                  </a:cubicBezTo>
                  <a:cubicBezTo>
                    <a:pt x="214" y="462"/>
                    <a:pt x="198" y="457"/>
                    <a:pt x="182" y="450"/>
                  </a:cubicBezTo>
                  <a:cubicBezTo>
                    <a:pt x="152" y="485"/>
                    <a:pt x="152" y="485"/>
                    <a:pt x="152" y="485"/>
                  </a:cubicBezTo>
                  <a:cubicBezTo>
                    <a:pt x="145" y="495"/>
                    <a:pt x="131" y="496"/>
                    <a:pt x="121" y="488"/>
                  </a:cubicBezTo>
                  <a:cubicBezTo>
                    <a:pt x="73" y="448"/>
                    <a:pt x="73" y="448"/>
                    <a:pt x="73" y="448"/>
                  </a:cubicBezTo>
                  <a:cubicBezTo>
                    <a:pt x="64" y="440"/>
                    <a:pt x="63" y="426"/>
                    <a:pt x="71" y="417"/>
                  </a:cubicBezTo>
                  <a:cubicBezTo>
                    <a:pt x="100" y="381"/>
                    <a:pt x="100" y="381"/>
                    <a:pt x="100" y="381"/>
                  </a:cubicBezTo>
                  <a:cubicBezTo>
                    <a:pt x="91" y="367"/>
                    <a:pt x="83" y="352"/>
                    <a:pt x="77" y="336"/>
                  </a:cubicBezTo>
                  <a:cubicBezTo>
                    <a:pt x="31" y="340"/>
                    <a:pt x="31" y="340"/>
                    <a:pt x="31" y="340"/>
                  </a:cubicBezTo>
                  <a:cubicBezTo>
                    <a:pt x="19" y="342"/>
                    <a:pt x="8" y="333"/>
                    <a:pt x="7" y="320"/>
                  </a:cubicBezTo>
                  <a:cubicBezTo>
                    <a:pt x="1" y="258"/>
                    <a:pt x="1" y="258"/>
                    <a:pt x="1" y="258"/>
                  </a:cubicBezTo>
                  <a:cubicBezTo>
                    <a:pt x="0" y="246"/>
                    <a:pt x="9" y="235"/>
                    <a:pt x="21" y="234"/>
                  </a:cubicBezTo>
                  <a:cubicBezTo>
                    <a:pt x="68" y="230"/>
                    <a:pt x="68" y="230"/>
                    <a:pt x="68" y="230"/>
                  </a:cubicBezTo>
                  <a:cubicBezTo>
                    <a:pt x="71" y="214"/>
                    <a:pt x="76" y="197"/>
                    <a:pt x="83" y="18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38" y="144"/>
                    <a:pt x="37" y="130"/>
                    <a:pt x="45" y="121"/>
                  </a:cubicBezTo>
                  <a:cubicBezTo>
                    <a:pt x="85" y="73"/>
                    <a:pt x="85" y="73"/>
                    <a:pt x="85" y="73"/>
                  </a:cubicBezTo>
                  <a:cubicBezTo>
                    <a:pt x="93" y="64"/>
                    <a:pt x="107" y="62"/>
                    <a:pt x="116" y="70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66" y="91"/>
                    <a:pt x="181" y="83"/>
                    <a:pt x="196" y="77"/>
                  </a:cubicBezTo>
                  <a:cubicBezTo>
                    <a:pt x="192" y="31"/>
                    <a:pt x="192" y="31"/>
                    <a:pt x="192" y="31"/>
                  </a:cubicBezTo>
                  <a:cubicBezTo>
                    <a:pt x="191" y="19"/>
                    <a:pt x="200" y="8"/>
                    <a:pt x="212" y="7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87" y="0"/>
                    <a:pt x="297" y="9"/>
                    <a:pt x="298" y="21"/>
                  </a:cubicBezTo>
                  <a:cubicBezTo>
                    <a:pt x="303" y="68"/>
                    <a:pt x="303" y="68"/>
                    <a:pt x="303" y="68"/>
                  </a:cubicBezTo>
                  <a:cubicBezTo>
                    <a:pt x="319" y="71"/>
                    <a:pt x="335" y="76"/>
                    <a:pt x="350" y="83"/>
                  </a:cubicBezTo>
                  <a:cubicBezTo>
                    <a:pt x="380" y="47"/>
                    <a:pt x="380" y="47"/>
                    <a:pt x="380" y="47"/>
                  </a:cubicBezTo>
                  <a:cubicBezTo>
                    <a:pt x="388" y="38"/>
                    <a:pt x="402" y="36"/>
                    <a:pt x="411" y="44"/>
                  </a:cubicBezTo>
                  <a:cubicBezTo>
                    <a:pt x="460" y="84"/>
                    <a:pt x="460" y="84"/>
                    <a:pt x="460" y="84"/>
                  </a:cubicBezTo>
                  <a:cubicBezTo>
                    <a:pt x="469" y="92"/>
                    <a:pt x="470" y="106"/>
                    <a:pt x="462" y="115"/>
                  </a:cubicBezTo>
                  <a:cubicBezTo>
                    <a:pt x="432" y="152"/>
                    <a:pt x="432" y="152"/>
                    <a:pt x="432" y="152"/>
                  </a:cubicBezTo>
                  <a:close/>
                  <a:moveTo>
                    <a:pt x="331" y="189"/>
                  </a:moveTo>
                  <a:cubicBezTo>
                    <a:pt x="288" y="153"/>
                    <a:pt x="225" y="158"/>
                    <a:pt x="189" y="201"/>
                  </a:cubicBezTo>
                  <a:cubicBezTo>
                    <a:pt x="153" y="244"/>
                    <a:pt x="159" y="308"/>
                    <a:pt x="202" y="344"/>
                  </a:cubicBezTo>
                  <a:cubicBezTo>
                    <a:pt x="244" y="380"/>
                    <a:pt x="308" y="374"/>
                    <a:pt x="344" y="331"/>
                  </a:cubicBezTo>
                  <a:cubicBezTo>
                    <a:pt x="380" y="288"/>
                    <a:pt x="374" y="224"/>
                    <a:pt x="331" y="18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429000" y="2547062"/>
            <a:ext cx="790696" cy="4770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+mj-lt"/>
              </a:rPr>
              <a:t>Text</a:t>
            </a:r>
            <a:endParaRPr lang="en-US" sz="25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57800" y="2514586"/>
            <a:ext cx="615406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Text</a:t>
            </a:r>
            <a:endParaRPr lang="en-US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95801" y="4146991"/>
            <a:ext cx="905861" cy="43088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latin typeface="+mj-lt"/>
              </a:rPr>
              <a:t>Text</a:t>
            </a:r>
            <a:endParaRPr lang="en-US" sz="22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89794" y="4239216"/>
            <a:ext cx="615406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Text</a:t>
            </a:r>
            <a:endParaRPr lang="en-US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137400" y="2126827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700" i="1" dirty="0" smtClean="0">
                <a:solidFill>
                  <a:schemeClr val="accent2"/>
                </a:solidFill>
                <a:latin typeface="+mj-lt"/>
              </a:rPr>
              <a:t>Example Text.</a:t>
            </a:r>
          </a:p>
          <a:p>
            <a:r>
              <a:rPr lang="en-US" sz="1700" i="1" dirty="0" smtClean="0">
                <a:solidFill>
                  <a:schemeClr val="accent2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97208" y="3968032"/>
            <a:ext cx="1279993" cy="113877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700" i="1" dirty="0" smtClean="0">
                <a:solidFill>
                  <a:schemeClr val="accent4"/>
                </a:solidFill>
                <a:latin typeface="+mj-lt"/>
              </a:rPr>
              <a:t>Example Text.</a:t>
            </a:r>
          </a:p>
          <a:p>
            <a:r>
              <a:rPr lang="en-US" sz="1700" i="1" dirty="0" smtClean="0">
                <a:solidFill>
                  <a:schemeClr val="accent4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65200" y="1905001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en-US" sz="1700" i="1" dirty="0" smtClean="0">
                <a:solidFill>
                  <a:schemeClr val="accent3"/>
                </a:solidFill>
                <a:latin typeface="+mj-lt"/>
              </a:rPr>
              <a:t>Example Text.</a:t>
            </a:r>
          </a:p>
          <a:p>
            <a:pPr algn="r"/>
            <a:r>
              <a:rPr lang="en-US" sz="1700" i="1" dirty="0" smtClean="0">
                <a:solidFill>
                  <a:schemeClr val="accent3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3400" y="3587327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Click  to add your text</a:t>
            </a:r>
            <a:endParaRPr lang="en-US" sz="1700" i="1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523967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Gears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Freeform 3"/>
          <p:cNvSpPr>
            <a:spLocks noEditPoints="1"/>
          </p:cNvSpPr>
          <p:nvPr/>
        </p:nvSpPr>
        <p:spPr bwMode="auto">
          <a:xfrm>
            <a:off x="3106374" y="2956287"/>
            <a:ext cx="1304632" cy="1272813"/>
          </a:xfrm>
          <a:custGeom>
            <a:avLst/>
            <a:gdLst/>
            <a:ahLst/>
            <a:cxnLst>
              <a:cxn ang="0">
                <a:pos x="432" y="152"/>
              </a:cxn>
              <a:cxn ang="0">
                <a:pos x="455" y="196"/>
              </a:cxn>
              <a:cxn ang="0">
                <a:pos x="502" y="192"/>
              </a:cxn>
              <a:cxn ang="0">
                <a:pos x="526" y="212"/>
              </a:cxn>
              <a:cxn ang="0">
                <a:pos x="531" y="274"/>
              </a:cxn>
              <a:cxn ang="0">
                <a:pos x="511" y="298"/>
              </a:cxn>
              <a:cxn ang="0">
                <a:pos x="465" y="302"/>
              </a:cxn>
              <a:cxn ang="0">
                <a:pos x="450" y="350"/>
              </a:cxn>
              <a:cxn ang="0">
                <a:pos x="486" y="380"/>
              </a:cxn>
              <a:cxn ang="0">
                <a:pos x="488" y="411"/>
              </a:cxn>
              <a:cxn ang="0">
                <a:pos x="448" y="459"/>
              </a:cxn>
              <a:cxn ang="0">
                <a:pos x="417" y="462"/>
              </a:cxn>
              <a:cxn ang="0">
                <a:pos x="382" y="432"/>
              </a:cxn>
              <a:cxn ang="0">
                <a:pos x="337" y="456"/>
              </a:cxn>
              <a:cxn ang="0">
                <a:pos x="341" y="502"/>
              </a:cxn>
              <a:cxn ang="0">
                <a:pos x="321" y="526"/>
              </a:cxn>
              <a:cxn ang="0">
                <a:pos x="258" y="531"/>
              </a:cxn>
              <a:cxn ang="0">
                <a:pos x="234" y="511"/>
              </a:cxn>
              <a:cxn ang="0">
                <a:pos x="230" y="465"/>
              </a:cxn>
              <a:cxn ang="0">
                <a:pos x="182" y="450"/>
              </a:cxn>
              <a:cxn ang="0">
                <a:pos x="152" y="485"/>
              </a:cxn>
              <a:cxn ang="0">
                <a:pos x="121" y="488"/>
              </a:cxn>
              <a:cxn ang="0">
                <a:pos x="73" y="448"/>
              </a:cxn>
              <a:cxn ang="0">
                <a:pos x="71" y="417"/>
              </a:cxn>
              <a:cxn ang="0">
                <a:pos x="100" y="381"/>
              </a:cxn>
              <a:cxn ang="0">
                <a:pos x="77" y="336"/>
              </a:cxn>
              <a:cxn ang="0">
                <a:pos x="31" y="340"/>
              </a:cxn>
              <a:cxn ang="0">
                <a:pos x="7" y="320"/>
              </a:cxn>
              <a:cxn ang="0">
                <a:pos x="1" y="258"/>
              </a:cxn>
              <a:cxn ang="0">
                <a:pos x="21" y="234"/>
              </a:cxn>
              <a:cxn ang="0">
                <a:pos x="68" y="230"/>
              </a:cxn>
              <a:cxn ang="0">
                <a:pos x="83" y="182"/>
              </a:cxn>
              <a:cxn ang="0">
                <a:pos x="47" y="152"/>
              </a:cxn>
              <a:cxn ang="0">
                <a:pos x="45" y="121"/>
              </a:cxn>
              <a:cxn ang="0">
                <a:pos x="85" y="73"/>
              </a:cxn>
              <a:cxn ang="0">
                <a:pos x="116" y="70"/>
              </a:cxn>
              <a:cxn ang="0">
                <a:pos x="152" y="100"/>
              </a:cxn>
              <a:cxn ang="0">
                <a:pos x="196" y="77"/>
              </a:cxn>
              <a:cxn ang="0">
                <a:pos x="192" y="31"/>
              </a:cxn>
              <a:cxn ang="0">
                <a:pos x="212" y="7"/>
              </a:cxn>
              <a:cxn ang="0">
                <a:pos x="275" y="1"/>
              </a:cxn>
              <a:cxn ang="0">
                <a:pos x="298" y="21"/>
              </a:cxn>
              <a:cxn ang="0">
                <a:pos x="303" y="68"/>
              </a:cxn>
              <a:cxn ang="0">
                <a:pos x="350" y="83"/>
              </a:cxn>
              <a:cxn ang="0">
                <a:pos x="380" y="47"/>
              </a:cxn>
              <a:cxn ang="0">
                <a:pos x="411" y="44"/>
              </a:cxn>
              <a:cxn ang="0">
                <a:pos x="460" y="84"/>
              </a:cxn>
              <a:cxn ang="0">
                <a:pos x="462" y="115"/>
              </a:cxn>
              <a:cxn ang="0">
                <a:pos x="432" y="152"/>
              </a:cxn>
              <a:cxn ang="0">
                <a:pos x="331" y="189"/>
              </a:cxn>
              <a:cxn ang="0">
                <a:pos x="189" y="201"/>
              </a:cxn>
              <a:cxn ang="0">
                <a:pos x="202" y="344"/>
              </a:cxn>
              <a:cxn ang="0">
                <a:pos x="344" y="331"/>
              </a:cxn>
              <a:cxn ang="0">
                <a:pos x="331" y="189"/>
              </a:cxn>
            </a:cxnLst>
            <a:rect l="0" t="0" r="r" b="b"/>
            <a:pathLst>
              <a:path w="533" h="532">
                <a:moveTo>
                  <a:pt x="432" y="152"/>
                </a:moveTo>
                <a:cubicBezTo>
                  <a:pt x="442" y="165"/>
                  <a:pt x="450" y="180"/>
                  <a:pt x="455" y="196"/>
                </a:cubicBezTo>
                <a:cubicBezTo>
                  <a:pt x="502" y="192"/>
                  <a:pt x="502" y="192"/>
                  <a:pt x="502" y="192"/>
                </a:cubicBezTo>
                <a:cubicBezTo>
                  <a:pt x="514" y="191"/>
                  <a:pt x="525" y="200"/>
                  <a:pt x="526" y="212"/>
                </a:cubicBezTo>
                <a:cubicBezTo>
                  <a:pt x="531" y="274"/>
                  <a:pt x="531" y="274"/>
                  <a:pt x="531" y="274"/>
                </a:cubicBezTo>
                <a:cubicBezTo>
                  <a:pt x="533" y="286"/>
                  <a:pt x="524" y="297"/>
                  <a:pt x="511" y="298"/>
                </a:cubicBezTo>
                <a:cubicBezTo>
                  <a:pt x="465" y="302"/>
                  <a:pt x="465" y="302"/>
                  <a:pt x="465" y="302"/>
                </a:cubicBezTo>
                <a:cubicBezTo>
                  <a:pt x="462" y="319"/>
                  <a:pt x="457" y="335"/>
                  <a:pt x="450" y="350"/>
                </a:cubicBezTo>
                <a:cubicBezTo>
                  <a:pt x="486" y="380"/>
                  <a:pt x="486" y="380"/>
                  <a:pt x="486" y="380"/>
                </a:cubicBezTo>
                <a:cubicBezTo>
                  <a:pt x="495" y="388"/>
                  <a:pt x="496" y="402"/>
                  <a:pt x="488" y="411"/>
                </a:cubicBezTo>
                <a:cubicBezTo>
                  <a:pt x="448" y="459"/>
                  <a:pt x="448" y="459"/>
                  <a:pt x="448" y="459"/>
                </a:cubicBezTo>
                <a:cubicBezTo>
                  <a:pt x="440" y="469"/>
                  <a:pt x="426" y="470"/>
                  <a:pt x="417" y="462"/>
                </a:cubicBezTo>
                <a:cubicBezTo>
                  <a:pt x="382" y="432"/>
                  <a:pt x="382" y="432"/>
                  <a:pt x="382" y="432"/>
                </a:cubicBezTo>
                <a:cubicBezTo>
                  <a:pt x="368" y="442"/>
                  <a:pt x="352" y="450"/>
                  <a:pt x="337" y="456"/>
                </a:cubicBezTo>
                <a:cubicBezTo>
                  <a:pt x="341" y="502"/>
                  <a:pt x="341" y="502"/>
                  <a:pt x="341" y="502"/>
                </a:cubicBezTo>
                <a:cubicBezTo>
                  <a:pt x="342" y="514"/>
                  <a:pt x="333" y="524"/>
                  <a:pt x="321" y="526"/>
                </a:cubicBezTo>
                <a:cubicBezTo>
                  <a:pt x="258" y="531"/>
                  <a:pt x="258" y="531"/>
                  <a:pt x="258" y="531"/>
                </a:cubicBezTo>
                <a:cubicBezTo>
                  <a:pt x="246" y="532"/>
                  <a:pt x="236" y="523"/>
                  <a:pt x="234" y="511"/>
                </a:cubicBezTo>
                <a:cubicBezTo>
                  <a:pt x="230" y="465"/>
                  <a:pt x="230" y="465"/>
                  <a:pt x="230" y="465"/>
                </a:cubicBezTo>
                <a:cubicBezTo>
                  <a:pt x="214" y="462"/>
                  <a:pt x="198" y="457"/>
                  <a:pt x="182" y="450"/>
                </a:cubicBezTo>
                <a:cubicBezTo>
                  <a:pt x="152" y="485"/>
                  <a:pt x="152" y="485"/>
                  <a:pt x="152" y="485"/>
                </a:cubicBezTo>
                <a:cubicBezTo>
                  <a:pt x="145" y="495"/>
                  <a:pt x="131" y="496"/>
                  <a:pt x="121" y="488"/>
                </a:cubicBezTo>
                <a:cubicBezTo>
                  <a:pt x="73" y="448"/>
                  <a:pt x="73" y="448"/>
                  <a:pt x="73" y="448"/>
                </a:cubicBezTo>
                <a:cubicBezTo>
                  <a:pt x="64" y="440"/>
                  <a:pt x="63" y="426"/>
                  <a:pt x="71" y="417"/>
                </a:cubicBezTo>
                <a:cubicBezTo>
                  <a:pt x="100" y="381"/>
                  <a:pt x="100" y="381"/>
                  <a:pt x="100" y="381"/>
                </a:cubicBezTo>
                <a:cubicBezTo>
                  <a:pt x="91" y="367"/>
                  <a:pt x="83" y="352"/>
                  <a:pt x="77" y="336"/>
                </a:cubicBezTo>
                <a:cubicBezTo>
                  <a:pt x="31" y="340"/>
                  <a:pt x="31" y="340"/>
                  <a:pt x="31" y="340"/>
                </a:cubicBezTo>
                <a:cubicBezTo>
                  <a:pt x="19" y="342"/>
                  <a:pt x="8" y="333"/>
                  <a:pt x="7" y="320"/>
                </a:cubicBezTo>
                <a:cubicBezTo>
                  <a:pt x="1" y="258"/>
                  <a:pt x="1" y="258"/>
                  <a:pt x="1" y="258"/>
                </a:cubicBezTo>
                <a:cubicBezTo>
                  <a:pt x="0" y="246"/>
                  <a:pt x="9" y="235"/>
                  <a:pt x="21" y="234"/>
                </a:cubicBezTo>
                <a:cubicBezTo>
                  <a:pt x="68" y="230"/>
                  <a:pt x="68" y="230"/>
                  <a:pt x="68" y="230"/>
                </a:cubicBezTo>
                <a:cubicBezTo>
                  <a:pt x="71" y="214"/>
                  <a:pt x="76" y="197"/>
                  <a:pt x="83" y="182"/>
                </a:cubicBezTo>
                <a:cubicBezTo>
                  <a:pt x="47" y="152"/>
                  <a:pt x="47" y="152"/>
                  <a:pt x="47" y="152"/>
                </a:cubicBezTo>
                <a:cubicBezTo>
                  <a:pt x="38" y="144"/>
                  <a:pt x="37" y="130"/>
                  <a:pt x="45" y="121"/>
                </a:cubicBezTo>
                <a:cubicBezTo>
                  <a:pt x="85" y="73"/>
                  <a:pt x="85" y="73"/>
                  <a:pt x="85" y="73"/>
                </a:cubicBezTo>
                <a:cubicBezTo>
                  <a:pt x="93" y="64"/>
                  <a:pt x="107" y="62"/>
                  <a:pt x="116" y="70"/>
                </a:cubicBezTo>
                <a:cubicBezTo>
                  <a:pt x="152" y="100"/>
                  <a:pt x="152" y="100"/>
                  <a:pt x="152" y="100"/>
                </a:cubicBezTo>
                <a:cubicBezTo>
                  <a:pt x="166" y="91"/>
                  <a:pt x="181" y="83"/>
                  <a:pt x="196" y="77"/>
                </a:cubicBezTo>
                <a:cubicBezTo>
                  <a:pt x="192" y="31"/>
                  <a:pt x="192" y="31"/>
                  <a:pt x="192" y="31"/>
                </a:cubicBezTo>
                <a:cubicBezTo>
                  <a:pt x="191" y="19"/>
                  <a:pt x="200" y="8"/>
                  <a:pt x="212" y="7"/>
                </a:cubicBezTo>
                <a:cubicBezTo>
                  <a:pt x="275" y="1"/>
                  <a:pt x="275" y="1"/>
                  <a:pt x="275" y="1"/>
                </a:cubicBezTo>
                <a:cubicBezTo>
                  <a:pt x="287" y="0"/>
                  <a:pt x="297" y="9"/>
                  <a:pt x="298" y="21"/>
                </a:cubicBezTo>
                <a:cubicBezTo>
                  <a:pt x="303" y="68"/>
                  <a:pt x="303" y="68"/>
                  <a:pt x="303" y="68"/>
                </a:cubicBezTo>
                <a:cubicBezTo>
                  <a:pt x="319" y="71"/>
                  <a:pt x="335" y="76"/>
                  <a:pt x="350" y="83"/>
                </a:cubicBezTo>
                <a:cubicBezTo>
                  <a:pt x="380" y="47"/>
                  <a:pt x="380" y="47"/>
                  <a:pt x="380" y="47"/>
                </a:cubicBezTo>
                <a:cubicBezTo>
                  <a:pt x="388" y="38"/>
                  <a:pt x="402" y="36"/>
                  <a:pt x="411" y="44"/>
                </a:cubicBezTo>
                <a:cubicBezTo>
                  <a:pt x="460" y="84"/>
                  <a:pt x="460" y="84"/>
                  <a:pt x="460" y="84"/>
                </a:cubicBezTo>
                <a:cubicBezTo>
                  <a:pt x="469" y="92"/>
                  <a:pt x="470" y="106"/>
                  <a:pt x="462" y="115"/>
                </a:cubicBezTo>
                <a:cubicBezTo>
                  <a:pt x="432" y="152"/>
                  <a:pt x="432" y="152"/>
                  <a:pt x="432" y="152"/>
                </a:cubicBezTo>
                <a:close/>
                <a:moveTo>
                  <a:pt x="331" y="189"/>
                </a:moveTo>
                <a:cubicBezTo>
                  <a:pt x="288" y="153"/>
                  <a:pt x="225" y="158"/>
                  <a:pt x="189" y="201"/>
                </a:cubicBezTo>
                <a:cubicBezTo>
                  <a:pt x="153" y="244"/>
                  <a:pt x="159" y="308"/>
                  <a:pt x="202" y="344"/>
                </a:cubicBezTo>
                <a:cubicBezTo>
                  <a:pt x="244" y="380"/>
                  <a:pt x="308" y="374"/>
                  <a:pt x="344" y="331"/>
                </a:cubicBezTo>
                <a:cubicBezTo>
                  <a:pt x="380" y="288"/>
                  <a:pt x="374" y="224"/>
                  <a:pt x="331" y="189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reeform 3"/>
          <p:cNvSpPr>
            <a:spLocks noEditPoints="1"/>
          </p:cNvSpPr>
          <p:nvPr/>
        </p:nvSpPr>
        <p:spPr bwMode="auto">
          <a:xfrm rot="20700000">
            <a:off x="4769466" y="3012075"/>
            <a:ext cx="1304632" cy="1272813"/>
          </a:xfrm>
          <a:custGeom>
            <a:avLst/>
            <a:gdLst/>
            <a:ahLst/>
            <a:cxnLst>
              <a:cxn ang="0">
                <a:pos x="432" y="152"/>
              </a:cxn>
              <a:cxn ang="0">
                <a:pos x="455" y="196"/>
              </a:cxn>
              <a:cxn ang="0">
                <a:pos x="502" y="192"/>
              </a:cxn>
              <a:cxn ang="0">
                <a:pos x="526" y="212"/>
              </a:cxn>
              <a:cxn ang="0">
                <a:pos x="531" y="274"/>
              </a:cxn>
              <a:cxn ang="0">
                <a:pos x="511" y="298"/>
              </a:cxn>
              <a:cxn ang="0">
                <a:pos x="465" y="302"/>
              </a:cxn>
              <a:cxn ang="0">
                <a:pos x="450" y="350"/>
              </a:cxn>
              <a:cxn ang="0">
                <a:pos x="486" y="380"/>
              </a:cxn>
              <a:cxn ang="0">
                <a:pos x="488" y="411"/>
              </a:cxn>
              <a:cxn ang="0">
                <a:pos x="448" y="459"/>
              </a:cxn>
              <a:cxn ang="0">
                <a:pos x="417" y="462"/>
              </a:cxn>
              <a:cxn ang="0">
                <a:pos x="382" y="432"/>
              </a:cxn>
              <a:cxn ang="0">
                <a:pos x="337" y="456"/>
              </a:cxn>
              <a:cxn ang="0">
                <a:pos x="341" y="502"/>
              </a:cxn>
              <a:cxn ang="0">
                <a:pos x="321" y="526"/>
              </a:cxn>
              <a:cxn ang="0">
                <a:pos x="258" y="531"/>
              </a:cxn>
              <a:cxn ang="0">
                <a:pos x="234" y="511"/>
              </a:cxn>
              <a:cxn ang="0">
                <a:pos x="230" y="465"/>
              </a:cxn>
              <a:cxn ang="0">
                <a:pos x="182" y="450"/>
              </a:cxn>
              <a:cxn ang="0">
                <a:pos x="152" y="485"/>
              </a:cxn>
              <a:cxn ang="0">
                <a:pos x="121" y="488"/>
              </a:cxn>
              <a:cxn ang="0">
                <a:pos x="73" y="448"/>
              </a:cxn>
              <a:cxn ang="0">
                <a:pos x="71" y="417"/>
              </a:cxn>
              <a:cxn ang="0">
                <a:pos x="100" y="381"/>
              </a:cxn>
              <a:cxn ang="0">
                <a:pos x="77" y="336"/>
              </a:cxn>
              <a:cxn ang="0">
                <a:pos x="31" y="340"/>
              </a:cxn>
              <a:cxn ang="0">
                <a:pos x="7" y="320"/>
              </a:cxn>
              <a:cxn ang="0">
                <a:pos x="1" y="258"/>
              </a:cxn>
              <a:cxn ang="0">
                <a:pos x="21" y="234"/>
              </a:cxn>
              <a:cxn ang="0">
                <a:pos x="68" y="230"/>
              </a:cxn>
              <a:cxn ang="0">
                <a:pos x="83" y="182"/>
              </a:cxn>
              <a:cxn ang="0">
                <a:pos x="47" y="152"/>
              </a:cxn>
              <a:cxn ang="0">
                <a:pos x="45" y="121"/>
              </a:cxn>
              <a:cxn ang="0">
                <a:pos x="85" y="73"/>
              </a:cxn>
              <a:cxn ang="0">
                <a:pos x="116" y="70"/>
              </a:cxn>
              <a:cxn ang="0">
                <a:pos x="152" y="100"/>
              </a:cxn>
              <a:cxn ang="0">
                <a:pos x="196" y="77"/>
              </a:cxn>
              <a:cxn ang="0">
                <a:pos x="192" y="31"/>
              </a:cxn>
              <a:cxn ang="0">
                <a:pos x="212" y="7"/>
              </a:cxn>
              <a:cxn ang="0">
                <a:pos x="275" y="1"/>
              </a:cxn>
              <a:cxn ang="0">
                <a:pos x="298" y="21"/>
              </a:cxn>
              <a:cxn ang="0">
                <a:pos x="303" y="68"/>
              </a:cxn>
              <a:cxn ang="0">
                <a:pos x="350" y="83"/>
              </a:cxn>
              <a:cxn ang="0">
                <a:pos x="380" y="47"/>
              </a:cxn>
              <a:cxn ang="0">
                <a:pos x="411" y="44"/>
              </a:cxn>
              <a:cxn ang="0">
                <a:pos x="460" y="84"/>
              </a:cxn>
              <a:cxn ang="0">
                <a:pos x="462" y="115"/>
              </a:cxn>
              <a:cxn ang="0">
                <a:pos x="432" y="152"/>
              </a:cxn>
              <a:cxn ang="0">
                <a:pos x="331" y="189"/>
              </a:cxn>
              <a:cxn ang="0">
                <a:pos x="189" y="201"/>
              </a:cxn>
              <a:cxn ang="0">
                <a:pos x="202" y="344"/>
              </a:cxn>
              <a:cxn ang="0">
                <a:pos x="344" y="331"/>
              </a:cxn>
              <a:cxn ang="0">
                <a:pos x="331" y="189"/>
              </a:cxn>
            </a:cxnLst>
            <a:rect l="0" t="0" r="r" b="b"/>
            <a:pathLst>
              <a:path w="533" h="532">
                <a:moveTo>
                  <a:pt x="432" y="152"/>
                </a:moveTo>
                <a:cubicBezTo>
                  <a:pt x="442" y="165"/>
                  <a:pt x="450" y="180"/>
                  <a:pt x="455" y="196"/>
                </a:cubicBezTo>
                <a:cubicBezTo>
                  <a:pt x="502" y="192"/>
                  <a:pt x="502" y="192"/>
                  <a:pt x="502" y="192"/>
                </a:cubicBezTo>
                <a:cubicBezTo>
                  <a:pt x="514" y="191"/>
                  <a:pt x="525" y="200"/>
                  <a:pt x="526" y="212"/>
                </a:cubicBezTo>
                <a:cubicBezTo>
                  <a:pt x="531" y="274"/>
                  <a:pt x="531" y="274"/>
                  <a:pt x="531" y="274"/>
                </a:cubicBezTo>
                <a:cubicBezTo>
                  <a:pt x="533" y="286"/>
                  <a:pt x="524" y="297"/>
                  <a:pt x="511" y="298"/>
                </a:cubicBezTo>
                <a:cubicBezTo>
                  <a:pt x="465" y="302"/>
                  <a:pt x="465" y="302"/>
                  <a:pt x="465" y="302"/>
                </a:cubicBezTo>
                <a:cubicBezTo>
                  <a:pt x="462" y="319"/>
                  <a:pt x="457" y="335"/>
                  <a:pt x="450" y="350"/>
                </a:cubicBezTo>
                <a:cubicBezTo>
                  <a:pt x="486" y="380"/>
                  <a:pt x="486" y="380"/>
                  <a:pt x="486" y="380"/>
                </a:cubicBezTo>
                <a:cubicBezTo>
                  <a:pt x="495" y="388"/>
                  <a:pt x="496" y="402"/>
                  <a:pt x="488" y="411"/>
                </a:cubicBezTo>
                <a:cubicBezTo>
                  <a:pt x="448" y="459"/>
                  <a:pt x="448" y="459"/>
                  <a:pt x="448" y="459"/>
                </a:cubicBezTo>
                <a:cubicBezTo>
                  <a:pt x="440" y="469"/>
                  <a:pt x="426" y="470"/>
                  <a:pt x="417" y="462"/>
                </a:cubicBezTo>
                <a:cubicBezTo>
                  <a:pt x="382" y="432"/>
                  <a:pt x="382" y="432"/>
                  <a:pt x="382" y="432"/>
                </a:cubicBezTo>
                <a:cubicBezTo>
                  <a:pt x="368" y="442"/>
                  <a:pt x="352" y="450"/>
                  <a:pt x="337" y="456"/>
                </a:cubicBezTo>
                <a:cubicBezTo>
                  <a:pt x="341" y="502"/>
                  <a:pt x="341" y="502"/>
                  <a:pt x="341" y="502"/>
                </a:cubicBezTo>
                <a:cubicBezTo>
                  <a:pt x="342" y="514"/>
                  <a:pt x="333" y="524"/>
                  <a:pt x="321" y="526"/>
                </a:cubicBezTo>
                <a:cubicBezTo>
                  <a:pt x="258" y="531"/>
                  <a:pt x="258" y="531"/>
                  <a:pt x="258" y="531"/>
                </a:cubicBezTo>
                <a:cubicBezTo>
                  <a:pt x="246" y="532"/>
                  <a:pt x="236" y="523"/>
                  <a:pt x="234" y="511"/>
                </a:cubicBezTo>
                <a:cubicBezTo>
                  <a:pt x="230" y="465"/>
                  <a:pt x="230" y="465"/>
                  <a:pt x="230" y="465"/>
                </a:cubicBezTo>
                <a:cubicBezTo>
                  <a:pt x="214" y="462"/>
                  <a:pt x="198" y="457"/>
                  <a:pt x="182" y="450"/>
                </a:cubicBezTo>
                <a:cubicBezTo>
                  <a:pt x="152" y="485"/>
                  <a:pt x="152" y="485"/>
                  <a:pt x="152" y="485"/>
                </a:cubicBezTo>
                <a:cubicBezTo>
                  <a:pt x="145" y="495"/>
                  <a:pt x="131" y="496"/>
                  <a:pt x="121" y="488"/>
                </a:cubicBezTo>
                <a:cubicBezTo>
                  <a:pt x="73" y="448"/>
                  <a:pt x="73" y="448"/>
                  <a:pt x="73" y="448"/>
                </a:cubicBezTo>
                <a:cubicBezTo>
                  <a:pt x="64" y="440"/>
                  <a:pt x="63" y="426"/>
                  <a:pt x="71" y="417"/>
                </a:cubicBezTo>
                <a:cubicBezTo>
                  <a:pt x="100" y="381"/>
                  <a:pt x="100" y="381"/>
                  <a:pt x="100" y="381"/>
                </a:cubicBezTo>
                <a:cubicBezTo>
                  <a:pt x="91" y="367"/>
                  <a:pt x="83" y="352"/>
                  <a:pt x="77" y="336"/>
                </a:cubicBezTo>
                <a:cubicBezTo>
                  <a:pt x="31" y="340"/>
                  <a:pt x="31" y="340"/>
                  <a:pt x="31" y="340"/>
                </a:cubicBezTo>
                <a:cubicBezTo>
                  <a:pt x="19" y="342"/>
                  <a:pt x="8" y="333"/>
                  <a:pt x="7" y="320"/>
                </a:cubicBezTo>
                <a:cubicBezTo>
                  <a:pt x="1" y="258"/>
                  <a:pt x="1" y="258"/>
                  <a:pt x="1" y="258"/>
                </a:cubicBezTo>
                <a:cubicBezTo>
                  <a:pt x="0" y="246"/>
                  <a:pt x="9" y="235"/>
                  <a:pt x="21" y="234"/>
                </a:cubicBezTo>
                <a:cubicBezTo>
                  <a:pt x="68" y="230"/>
                  <a:pt x="68" y="230"/>
                  <a:pt x="68" y="230"/>
                </a:cubicBezTo>
                <a:cubicBezTo>
                  <a:pt x="71" y="214"/>
                  <a:pt x="76" y="197"/>
                  <a:pt x="83" y="182"/>
                </a:cubicBezTo>
                <a:cubicBezTo>
                  <a:pt x="47" y="152"/>
                  <a:pt x="47" y="152"/>
                  <a:pt x="47" y="152"/>
                </a:cubicBezTo>
                <a:cubicBezTo>
                  <a:pt x="38" y="144"/>
                  <a:pt x="37" y="130"/>
                  <a:pt x="45" y="121"/>
                </a:cubicBezTo>
                <a:cubicBezTo>
                  <a:pt x="85" y="73"/>
                  <a:pt x="85" y="73"/>
                  <a:pt x="85" y="73"/>
                </a:cubicBezTo>
                <a:cubicBezTo>
                  <a:pt x="93" y="64"/>
                  <a:pt x="107" y="62"/>
                  <a:pt x="116" y="70"/>
                </a:cubicBezTo>
                <a:cubicBezTo>
                  <a:pt x="152" y="100"/>
                  <a:pt x="152" y="100"/>
                  <a:pt x="152" y="100"/>
                </a:cubicBezTo>
                <a:cubicBezTo>
                  <a:pt x="166" y="91"/>
                  <a:pt x="181" y="83"/>
                  <a:pt x="196" y="77"/>
                </a:cubicBezTo>
                <a:cubicBezTo>
                  <a:pt x="192" y="31"/>
                  <a:pt x="192" y="31"/>
                  <a:pt x="192" y="31"/>
                </a:cubicBezTo>
                <a:cubicBezTo>
                  <a:pt x="191" y="19"/>
                  <a:pt x="200" y="8"/>
                  <a:pt x="212" y="7"/>
                </a:cubicBezTo>
                <a:cubicBezTo>
                  <a:pt x="275" y="1"/>
                  <a:pt x="275" y="1"/>
                  <a:pt x="275" y="1"/>
                </a:cubicBezTo>
                <a:cubicBezTo>
                  <a:pt x="287" y="0"/>
                  <a:pt x="297" y="9"/>
                  <a:pt x="298" y="21"/>
                </a:cubicBezTo>
                <a:cubicBezTo>
                  <a:pt x="303" y="68"/>
                  <a:pt x="303" y="68"/>
                  <a:pt x="303" y="68"/>
                </a:cubicBezTo>
                <a:cubicBezTo>
                  <a:pt x="319" y="71"/>
                  <a:pt x="335" y="76"/>
                  <a:pt x="350" y="83"/>
                </a:cubicBezTo>
                <a:cubicBezTo>
                  <a:pt x="380" y="47"/>
                  <a:pt x="380" y="47"/>
                  <a:pt x="380" y="47"/>
                </a:cubicBezTo>
                <a:cubicBezTo>
                  <a:pt x="388" y="38"/>
                  <a:pt x="402" y="36"/>
                  <a:pt x="411" y="44"/>
                </a:cubicBezTo>
                <a:cubicBezTo>
                  <a:pt x="460" y="84"/>
                  <a:pt x="460" y="84"/>
                  <a:pt x="460" y="84"/>
                </a:cubicBezTo>
                <a:cubicBezTo>
                  <a:pt x="469" y="92"/>
                  <a:pt x="470" y="106"/>
                  <a:pt x="462" y="115"/>
                </a:cubicBezTo>
                <a:cubicBezTo>
                  <a:pt x="432" y="152"/>
                  <a:pt x="432" y="152"/>
                  <a:pt x="432" y="152"/>
                </a:cubicBezTo>
                <a:close/>
                <a:moveTo>
                  <a:pt x="331" y="189"/>
                </a:moveTo>
                <a:cubicBezTo>
                  <a:pt x="288" y="153"/>
                  <a:pt x="225" y="158"/>
                  <a:pt x="189" y="201"/>
                </a:cubicBezTo>
                <a:cubicBezTo>
                  <a:pt x="153" y="244"/>
                  <a:pt x="159" y="308"/>
                  <a:pt x="202" y="344"/>
                </a:cubicBezTo>
                <a:cubicBezTo>
                  <a:pt x="244" y="380"/>
                  <a:pt x="308" y="374"/>
                  <a:pt x="344" y="331"/>
                </a:cubicBezTo>
                <a:cubicBezTo>
                  <a:pt x="380" y="288"/>
                  <a:pt x="374" y="224"/>
                  <a:pt x="331" y="18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reeform 3"/>
          <p:cNvSpPr>
            <a:spLocks noEditPoints="1"/>
          </p:cNvSpPr>
          <p:nvPr/>
        </p:nvSpPr>
        <p:spPr bwMode="auto">
          <a:xfrm rot="20700000">
            <a:off x="1419835" y="3012074"/>
            <a:ext cx="1304632" cy="1272813"/>
          </a:xfrm>
          <a:custGeom>
            <a:avLst/>
            <a:gdLst/>
            <a:ahLst/>
            <a:cxnLst>
              <a:cxn ang="0">
                <a:pos x="432" y="152"/>
              </a:cxn>
              <a:cxn ang="0">
                <a:pos x="455" y="196"/>
              </a:cxn>
              <a:cxn ang="0">
                <a:pos x="502" y="192"/>
              </a:cxn>
              <a:cxn ang="0">
                <a:pos x="526" y="212"/>
              </a:cxn>
              <a:cxn ang="0">
                <a:pos x="531" y="274"/>
              </a:cxn>
              <a:cxn ang="0">
                <a:pos x="511" y="298"/>
              </a:cxn>
              <a:cxn ang="0">
                <a:pos x="465" y="302"/>
              </a:cxn>
              <a:cxn ang="0">
                <a:pos x="450" y="350"/>
              </a:cxn>
              <a:cxn ang="0">
                <a:pos x="486" y="380"/>
              </a:cxn>
              <a:cxn ang="0">
                <a:pos x="488" y="411"/>
              </a:cxn>
              <a:cxn ang="0">
                <a:pos x="448" y="459"/>
              </a:cxn>
              <a:cxn ang="0">
                <a:pos x="417" y="462"/>
              </a:cxn>
              <a:cxn ang="0">
                <a:pos x="382" y="432"/>
              </a:cxn>
              <a:cxn ang="0">
                <a:pos x="337" y="456"/>
              </a:cxn>
              <a:cxn ang="0">
                <a:pos x="341" y="502"/>
              </a:cxn>
              <a:cxn ang="0">
                <a:pos x="321" y="526"/>
              </a:cxn>
              <a:cxn ang="0">
                <a:pos x="258" y="531"/>
              </a:cxn>
              <a:cxn ang="0">
                <a:pos x="234" y="511"/>
              </a:cxn>
              <a:cxn ang="0">
                <a:pos x="230" y="465"/>
              </a:cxn>
              <a:cxn ang="0">
                <a:pos x="182" y="450"/>
              </a:cxn>
              <a:cxn ang="0">
                <a:pos x="152" y="485"/>
              </a:cxn>
              <a:cxn ang="0">
                <a:pos x="121" y="488"/>
              </a:cxn>
              <a:cxn ang="0">
                <a:pos x="73" y="448"/>
              </a:cxn>
              <a:cxn ang="0">
                <a:pos x="71" y="417"/>
              </a:cxn>
              <a:cxn ang="0">
                <a:pos x="100" y="381"/>
              </a:cxn>
              <a:cxn ang="0">
                <a:pos x="77" y="336"/>
              </a:cxn>
              <a:cxn ang="0">
                <a:pos x="31" y="340"/>
              </a:cxn>
              <a:cxn ang="0">
                <a:pos x="7" y="320"/>
              </a:cxn>
              <a:cxn ang="0">
                <a:pos x="1" y="258"/>
              </a:cxn>
              <a:cxn ang="0">
                <a:pos x="21" y="234"/>
              </a:cxn>
              <a:cxn ang="0">
                <a:pos x="68" y="230"/>
              </a:cxn>
              <a:cxn ang="0">
                <a:pos x="83" y="182"/>
              </a:cxn>
              <a:cxn ang="0">
                <a:pos x="47" y="152"/>
              </a:cxn>
              <a:cxn ang="0">
                <a:pos x="45" y="121"/>
              </a:cxn>
              <a:cxn ang="0">
                <a:pos x="85" y="73"/>
              </a:cxn>
              <a:cxn ang="0">
                <a:pos x="116" y="70"/>
              </a:cxn>
              <a:cxn ang="0">
                <a:pos x="152" y="100"/>
              </a:cxn>
              <a:cxn ang="0">
                <a:pos x="196" y="77"/>
              </a:cxn>
              <a:cxn ang="0">
                <a:pos x="192" y="31"/>
              </a:cxn>
              <a:cxn ang="0">
                <a:pos x="212" y="7"/>
              </a:cxn>
              <a:cxn ang="0">
                <a:pos x="275" y="1"/>
              </a:cxn>
              <a:cxn ang="0">
                <a:pos x="298" y="21"/>
              </a:cxn>
              <a:cxn ang="0">
                <a:pos x="303" y="68"/>
              </a:cxn>
              <a:cxn ang="0">
                <a:pos x="350" y="83"/>
              </a:cxn>
              <a:cxn ang="0">
                <a:pos x="380" y="47"/>
              </a:cxn>
              <a:cxn ang="0">
                <a:pos x="411" y="44"/>
              </a:cxn>
              <a:cxn ang="0">
                <a:pos x="460" y="84"/>
              </a:cxn>
              <a:cxn ang="0">
                <a:pos x="462" y="115"/>
              </a:cxn>
              <a:cxn ang="0">
                <a:pos x="432" y="152"/>
              </a:cxn>
              <a:cxn ang="0">
                <a:pos x="331" y="189"/>
              </a:cxn>
              <a:cxn ang="0">
                <a:pos x="189" y="201"/>
              </a:cxn>
              <a:cxn ang="0">
                <a:pos x="202" y="344"/>
              </a:cxn>
              <a:cxn ang="0">
                <a:pos x="344" y="331"/>
              </a:cxn>
              <a:cxn ang="0">
                <a:pos x="331" y="189"/>
              </a:cxn>
            </a:cxnLst>
            <a:rect l="0" t="0" r="r" b="b"/>
            <a:pathLst>
              <a:path w="533" h="532">
                <a:moveTo>
                  <a:pt x="432" y="152"/>
                </a:moveTo>
                <a:cubicBezTo>
                  <a:pt x="442" y="165"/>
                  <a:pt x="450" y="180"/>
                  <a:pt x="455" y="196"/>
                </a:cubicBezTo>
                <a:cubicBezTo>
                  <a:pt x="502" y="192"/>
                  <a:pt x="502" y="192"/>
                  <a:pt x="502" y="192"/>
                </a:cubicBezTo>
                <a:cubicBezTo>
                  <a:pt x="514" y="191"/>
                  <a:pt x="525" y="200"/>
                  <a:pt x="526" y="212"/>
                </a:cubicBezTo>
                <a:cubicBezTo>
                  <a:pt x="531" y="274"/>
                  <a:pt x="531" y="274"/>
                  <a:pt x="531" y="274"/>
                </a:cubicBezTo>
                <a:cubicBezTo>
                  <a:pt x="533" y="286"/>
                  <a:pt x="524" y="297"/>
                  <a:pt x="511" y="298"/>
                </a:cubicBezTo>
                <a:cubicBezTo>
                  <a:pt x="465" y="302"/>
                  <a:pt x="465" y="302"/>
                  <a:pt x="465" y="302"/>
                </a:cubicBezTo>
                <a:cubicBezTo>
                  <a:pt x="462" y="319"/>
                  <a:pt x="457" y="335"/>
                  <a:pt x="450" y="350"/>
                </a:cubicBezTo>
                <a:cubicBezTo>
                  <a:pt x="486" y="380"/>
                  <a:pt x="486" y="380"/>
                  <a:pt x="486" y="380"/>
                </a:cubicBezTo>
                <a:cubicBezTo>
                  <a:pt x="495" y="388"/>
                  <a:pt x="496" y="402"/>
                  <a:pt x="488" y="411"/>
                </a:cubicBezTo>
                <a:cubicBezTo>
                  <a:pt x="448" y="459"/>
                  <a:pt x="448" y="459"/>
                  <a:pt x="448" y="459"/>
                </a:cubicBezTo>
                <a:cubicBezTo>
                  <a:pt x="440" y="469"/>
                  <a:pt x="426" y="470"/>
                  <a:pt x="417" y="462"/>
                </a:cubicBezTo>
                <a:cubicBezTo>
                  <a:pt x="382" y="432"/>
                  <a:pt x="382" y="432"/>
                  <a:pt x="382" y="432"/>
                </a:cubicBezTo>
                <a:cubicBezTo>
                  <a:pt x="368" y="442"/>
                  <a:pt x="352" y="450"/>
                  <a:pt x="337" y="456"/>
                </a:cubicBezTo>
                <a:cubicBezTo>
                  <a:pt x="341" y="502"/>
                  <a:pt x="341" y="502"/>
                  <a:pt x="341" y="502"/>
                </a:cubicBezTo>
                <a:cubicBezTo>
                  <a:pt x="342" y="514"/>
                  <a:pt x="333" y="524"/>
                  <a:pt x="321" y="526"/>
                </a:cubicBezTo>
                <a:cubicBezTo>
                  <a:pt x="258" y="531"/>
                  <a:pt x="258" y="531"/>
                  <a:pt x="258" y="531"/>
                </a:cubicBezTo>
                <a:cubicBezTo>
                  <a:pt x="246" y="532"/>
                  <a:pt x="236" y="523"/>
                  <a:pt x="234" y="511"/>
                </a:cubicBezTo>
                <a:cubicBezTo>
                  <a:pt x="230" y="465"/>
                  <a:pt x="230" y="465"/>
                  <a:pt x="230" y="465"/>
                </a:cubicBezTo>
                <a:cubicBezTo>
                  <a:pt x="214" y="462"/>
                  <a:pt x="198" y="457"/>
                  <a:pt x="182" y="450"/>
                </a:cubicBezTo>
                <a:cubicBezTo>
                  <a:pt x="152" y="485"/>
                  <a:pt x="152" y="485"/>
                  <a:pt x="152" y="485"/>
                </a:cubicBezTo>
                <a:cubicBezTo>
                  <a:pt x="145" y="495"/>
                  <a:pt x="131" y="496"/>
                  <a:pt x="121" y="488"/>
                </a:cubicBezTo>
                <a:cubicBezTo>
                  <a:pt x="73" y="448"/>
                  <a:pt x="73" y="448"/>
                  <a:pt x="73" y="448"/>
                </a:cubicBezTo>
                <a:cubicBezTo>
                  <a:pt x="64" y="440"/>
                  <a:pt x="63" y="426"/>
                  <a:pt x="71" y="417"/>
                </a:cubicBezTo>
                <a:cubicBezTo>
                  <a:pt x="100" y="381"/>
                  <a:pt x="100" y="381"/>
                  <a:pt x="100" y="381"/>
                </a:cubicBezTo>
                <a:cubicBezTo>
                  <a:pt x="91" y="367"/>
                  <a:pt x="83" y="352"/>
                  <a:pt x="77" y="336"/>
                </a:cubicBezTo>
                <a:cubicBezTo>
                  <a:pt x="31" y="340"/>
                  <a:pt x="31" y="340"/>
                  <a:pt x="31" y="340"/>
                </a:cubicBezTo>
                <a:cubicBezTo>
                  <a:pt x="19" y="342"/>
                  <a:pt x="8" y="333"/>
                  <a:pt x="7" y="320"/>
                </a:cubicBezTo>
                <a:cubicBezTo>
                  <a:pt x="1" y="258"/>
                  <a:pt x="1" y="258"/>
                  <a:pt x="1" y="258"/>
                </a:cubicBezTo>
                <a:cubicBezTo>
                  <a:pt x="0" y="246"/>
                  <a:pt x="9" y="235"/>
                  <a:pt x="21" y="234"/>
                </a:cubicBezTo>
                <a:cubicBezTo>
                  <a:pt x="68" y="230"/>
                  <a:pt x="68" y="230"/>
                  <a:pt x="68" y="230"/>
                </a:cubicBezTo>
                <a:cubicBezTo>
                  <a:pt x="71" y="214"/>
                  <a:pt x="76" y="197"/>
                  <a:pt x="83" y="182"/>
                </a:cubicBezTo>
                <a:cubicBezTo>
                  <a:pt x="47" y="152"/>
                  <a:pt x="47" y="152"/>
                  <a:pt x="47" y="152"/>
                </a:cubicBezTo>
                <a:cubicBezTo>
                  <a:pt x="38" y="144"/>
                  <a:pt x="37" y="130"/>
                  <a:pt x="45" y="121"/>
                </a:cubicBezTo>
                <a:cubicBezTo>
                  <a:pt x="85" y="73"/>
                  <a:pt x="85" y="73"/>
                  <a:pt x="85" y="73"/>
                </a:cubicBezTo>
                <a:cubicBezTo>
                  <a:pt x="93" y="64"/>
                  <a:pt x="107" y="62"/>
                  <a:pt x="116" y="70"/>
                </a:cubicBezTo>
                <a:cubicBezTo>
                  <a:pt x="152" y="100"/>
                  <a:pt x="152" y="100"/>
                  <a:pt x="152" y="100"/>
                </a:cubicBezTo>
                <a:cubicBezTo>
                  <a:pt x="166" y="91"/>
                  <a:pt x="181" y="83"/>
                  <a:pt x="196" y="77"/>
                </a:cubicBezTo>
                <a:cubicBezTo>
                  <a:pt x="192" y="31"/>
                  <a:pt x="192" y="31"/>
                  <a:pt x="192" y="31"/>
                </a:cubicBezTo>
                <a:cubicBezTo>
                  <a:pt x="191" y="19"/>
                  <a:pt x="200" y="8"/>
                  <a:pt x="212" y="7"/>
                </a:cubicBezTo>
                <a:cubicBezTo>
                  <a:pt x="275" y="1"/>
                  <a:pt x="275" y="1"/>
                  <a:pt x="275" y="1"/>
                </a:cubicBezTo>
                <a:cubicBezTo>
                  <a:pt x="287" y="0"/>
                  <a:pt x="297" y="9"/>
                  <a:pt x="298" y="21"/>
                </a:cubicBezTo>
                <a:cubicBezTo>
                  <a:pt x="303" y="68"/>
                  <a:pt x="303" y="68"/>
                  <a:pt x="303" y="68"/>
                </a:cubicBezTo>
                <a:cubicBezTo>
                  <a:pt x="319" y="71"/>
                  <a:pt x="335" y="76"/>
                  <a:pt x="350" y="83"/>
                </a:cubicBezTo>
                <a:cubicBezTo>
                  <a:pt x="380" y="47"/>
                  <a:pt x="380" y="47"/>
                  <a:pt x="380" y="47"/>
                </a:cubicBezTo>
                <a:cubicBezTo>
                  <a:pt x="388" y="38"/>
                  <a:pt x="402" y="36"/>
                  <a:pt x="411" y="44"/>
                </a:cubicBezTo>
                <a:cubicBezTo>
                  <a:pt x="460" y="84"/>
                  <a:pt x="460" y="84"/>
                  <a:pt x="460" y="84"/>
                </a:cubicBezTo>
                <a:cubicBezTo>
                  <a:pt x="469" y="92"/>
                  <a:pt x="470" y="106"/>
                  <a:pt x="462" y="115"/>
                </a:cubicBezTo>
                <a:cubicBezTo>
                  <a:pt x="432" y="152"/>
                  <a:pt x="432" y="152"/>
                  <a:pt x="432" y="152"/>
                </a:cubicBezTo>
                <a:close/>
                <a:moveTo>
                  <a:pt x="331" y="189"/>
                </a:moveTo>
                <a:cubicBezTo>
                  <a:pt x="288" y="153"/>
                  <a:pt x="225" y="158"/>
                  <a:pt x="189" y="201"/>
                </a:cubicBezTo>
                <a:cubicBezTo>
                  <a:pt x="153" y="244"/>
                  <a:pt x="159" y="308"/>
                  <a:pt x="202" y="344"/>
                </a:cubicBezTo>
                <a:cubicBezTo>
                  <a:pt x="244" y="380"/>
                  <a:pt x="308" y="374"/>
                  <a:pt x="344" y="331"/>
                </a:cubicBezTo>
                <a:cubicBezTo>
                  <a:pt x="380" y="288"/>
                  <a:pt x="374" y="224"/>
                  <a:pt x="331" y="18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Freeform 3"/>
          <p:cNvSpPr>
            <a:spLocks noEditPoints="1"/>
          </p:cNvSpPr>
          <p:nvPr/>
        </p:nvSpPr>
        <p:spPr bwMode="auto">
          <a:xfrm>
            <a:off x="6494127" y="2956285"/>
            <a:ext cx="1304632" cy="1272813"/>
          </a:xfrm>
          <a:custGeom>
            <a:avLst/>
            <a:gdLst/>
            <a:ahLst/>
            <a:cxnLst>
              <a:cxn ang="0">
                <a:pos x="432" y="152"/>
              </a:cxn>
              <a:cxn ang="0">
                <a:pos x="455" y="196"/>
              </a:cxn>
              <a:cxn ang="0">
                <a:pos x="502" y="192"/>
              </a:cxn>
              <a:cxn ang="0">
                <a:pos x="526" y="212"/>
              </a:cxn>
              <a:cxn ang="0">
                <a:pos x="531" y="274"/>
              </a:cxn>
              <a:cxn ang="0">
                <a:pos x="511" y="298"/>
              </a:cxn>
              <a:cxn ang="0">
                <a:pos x="465" y="302"/>
              </a:cxn>
              <a:cxn ang="0">
                <a:pos x="450" y="350"/>
              </a:cxn>
              <a:cxn ang="0">
                <a:pos x="486" y="380"/>
              </a:cxn>
              <a:cxn ang="0">
                <a:pos x="488" y="411"/>
              </a:cxn>
              <a:cxn ang="0">
                <a:pos x="448" y="459"/>
              </a:cxn>
              <a:cxn ang="0">
                <a:pos x="417" y="462"/>
              </a:cxn>
              <a:cxn ang="0">
                <a:pos x="382" y="432"/>
              </a:cxn>
              <a:cxn ang="0">
                <a:pos x="337" y="456"/>
              </a:cxn>
              <a:cxn ang="0">
                <a:pos x="341" y="502"/>
              </a:cxn>
              <a:cxn ang="0">
                <a:pos x="321" y="526"/>
              </a:cxn>
              <a:cxn ang="0">
                <a:pos x="258" y="531"/>
              </a:cxn>
              <a:cxn ang="0">
                <a:pos x="234" y="511"/>
              </a:cxn>
              <a:cxn ang="0">
                <a:pos x="230" y="465"/>
              </a:cxn>
              <a:cxn ang="0">
                <a:pos x="182" y="450"/>
              </a:cxn>
              <a:cxn ang="0">
                <a:pos x="152" y="485"/>
              </a:cxn>
              <a:cxn ang="0">
                <a:pos x="121" y="488"/>
              </a:cxn>
              <a:cxn ang="0">
                <a:pos x="73" y="448"/>
              </a:cxn>
              <a:cxn ang="0">
                <a:pos x="71" y="417"/>
              </a:cxn>
              <a:cxn ang="0">
                <a:pos x="100" y="381"/>
              </a:cxn>
              <a:cxn ang="0">
                <a:pos x="77" y="336"/>
              </a:cxn>
              <a:cxn ang="0">
                <a:pos x="31" y="340"/>
              </a:cxn>
              <a:cxn ang="0">
                <a:pos x="7" y="320"/>
              </a:cxn>
              <a:cxn ang="0">
                <a:pos x="1" y="258"/>
              </a:cxn>
              <a:cxn ang="0">
                <a:pos x="21" y="234"/>
              </a:cxn>
              <a:cxn ang="0">
                <a:pos x="68" y="230"/>
              </a:cxn>
              <a:cxn ang="0">
                <a:pos x="83" y="182"/>
              </a:cxn>
              <a:cxn ang="0">
                <a:pos x="47" y="152"/>
              </a:cxn>
              <a:cxn ang="0">
                <a:pos x="45" y="121"/>
              </a:cxn>
              <a:cxn ang="0">
                <a:pos x="85" y="73"/>
              </a:cxn>
              <a:cxn ang="0">
                <a:pos x="116" y="70"/>
              </a:cxn>
              <a:cxn ang="0">
                <a:pos x="152" y="100"/>
              </a:cxn>
              <a:cxn ang="0">
                <a:pos x="196" y="77"/>
              </a:cxn>
              <a:cxn ang="0">
                <a:pos x="192" y="31"/>
              </a:cxn>
              <a:cxn ang="0">
                <a:pos x="212" y="7"/>
              </a:cxn>
              <a:cxn ang="0">
                <a:pos x="275" y="1"/>
              </a:cxn>
              <a:cxn ang="0">
                <a:pos x="298" y="21"/>
              </a:cxn>
              <a:cxn ang="0">
                <a:pos x="303" y="68"/>
              </a:cxn>
              <a:cxn ang="0">
                <a:pos x="350" y="83"/>
              </a:cxn>
              <a:cxn ang="0">
                <a:pos x="380" y="47"/>
              </a:cxn>
              <a:cxn ang="0">
                <a:pos x="411" y="44"/>
              </a:cxn>
              <a:cxn ang="0">
                <a:pos x="460" y="84"/>
              </a:cxn>
              <a:cxn ang="0">
                <a:pos x="462" y="115"/>
              </a:cxn>
              <a:cxn ang="0">
                <a:pos x="432" y="152"/>
              </a:cxn>
              <a:cxn ang="0">
                <a:pos x="331" y="189"/>
              </a:cxn>
              <a:cxn ang="0">
                <a:pos x="189" y="201"/>
              </a:cxn>
              <a:cxn ang="0">
                <a:pos x="202" y="344"/>
              </a:cxn>
              <a:cxn ang="0">
                <a:pos x="344" y="331"/>
              </a:cxn>
              <a:cxn ang="0">
                <a:pos x="331" y="189"/>
              </a:cxn>
            </a:cxnLst>
            <a:rect l="0" t="0" r="r" b="b"/>
            <a:pathLst>
              <a:path w="533" h="532">
                <a:moveTo>
                  <a:pt x="432" y="152"/>
                </a:moveTo>
                <a:cubicBezTo>
                  <a:pt x="442" y="165"/>
                  <a:pt x="450" y="180"/>
                  <a:pt x="455" y="196"/>
                </a:cubicBezTo>
                <a:cubicBezTo>
                  <a:pt x="502" y="192"/>
                  <a:pt x="502" y="192"/>
                  <a:pt x="502" y="192"/>
                </a:cubicBezTo>
                <a:cubicBezTo>
                  <a:pt x="514" y="191"/>
                  <a:pt x="525" y="200"/>
                  <a:pt x="526" y="212"/>
                </a:cubicBezTo>
                <a:cubicBezTo>
                  <a:pt x="531" y="274"/>
                  <a:pt x="531" y="274"/>
                  <a:pt x="531" y="274"/>
                </a:cubicBezTo>
                <a:cubicBezTo>
                  <a:pt x="533" y="286"/>
                  <a:pt x="524" y="297"/>
                  <a:pt x="511" y="298"/>
                </a:cubicBezTo>
                <a:cubicBezTo>
                  <a:pt x="465" y="302"/>
                  <a:pt x="465" y="302"/>
                  <a:pt x="465" y="302"/>
                </a:cubicBezTo>
                <a:cubicBezTo>
                  <a:pt x="462" y="319"/>
                  <a:pt x="457" y="335"/>
                  <a:pt x="450" y="350"/>
                </a:cubicBezTo>
                <a:cubicBezTo>
                  <a:pt x="486" y="380"/>
                  <a:pt x="486" y="380"/>
                  <a:pt x="486" y="380"/>
                </a:cubicBezTo>
                <a:cubicBezTo>
                  <a:pt x="495" y="388"/>
                  <a:pt x="496" y="402"/>
                  <a:pt x="488" y="411"/>
                </a:cubicBezTo>
                <a:cubicBezTo>
                  <a:pt x="448" y="459"/>
                  <a:pt x="448" y="459"/>
                  <a:pt x="448" y="459"/>
                </a:cubicBezTo>
                <a:cubicBezTo>
                  <a:pt x="440" y="469"/>
                  <a:pt x="426" y="470"/>
                  <a:pt x="417" y="462"/>
                </a:cubicBezTo>
                <a:cubicBezTo>
                  <a:pt x="382" y="432"/>
                  <a:pt x="382" y="432"/>
                  <a:pt x="382" y="432"/>
                </a:cubicBezTo>
                <a:cubicBezTo>
                  <a:pt x="368" y="442"/>
                  <a:pt x="352" y="450"/>
                  <a:pt x="337" y="456"/>
                </a:cubicBezTo>
                <a:cubicBezTo>
                  <a:pt x="341" y="502"/>
                  <a:pt x="341" y="502"/>
                  <a:pt x="341" y="502"/>
                </a:cubicBezTo>
                <a:cubicBezTo>
                  <a:pt x="342" y="514"/>
                  <a:pt x="333" y="524"/>
                  <a:pt x="321" y="526"/>
                </a:cubicBezTo>
                <a:cubicBezTo>
                  <a:pt x="258" y="531"/>
                  <a:pt x="258" y="531"/>
                  <a:pt x="258" y="531"/>
                </a:cubicBezTo>
                <a:cubicBezTo>
                  <a:pt x="246" y="532"/>
                  <a:pt x="236" y="523"/>
                  <a:pt x="234" y="511"/>
                </a:cubicBezTo>
                <a:cubicBezTo>
                  <a:pt x="230" y="465"/>
                  <a:pt x="230" y="465"/>
                  <a:pt x="230" y="465"/>
                </a:cubicBezTo>
                <a:cubicBezTo>
                  <a:pt x="214" y="462"/>
                  <a:pt x="198" y="457"/>
                  <a:pt x="182" y="450"/>
                </a:cubicBezTo>
                <a:cubicBezTo>
                  <a:pt x="152" y="485"/>
                  <a:pt x="152" y="485"/>
                  <a:pt x="152" y="485"/>
                </a:cubicBezTo>
                <a:cubicBezTo>
                  <a:pt x="145" y="495"/>
                  <a:pt x="131" y="496"/>
                  <a:pt x="121" y="488"/>
                </a:cubicBezTo>
                <a:cubicBezTo>
                  <a:pt x="73" y="448"/>
                  <a:pt x="73" y="448"/>
                  <a:pt x="73" y="448"/>
                </a:cubicBezTo>
                <a:cubicBezTo>
                  <a:pt x="64" y="440"/>
                  <a:pt x="63" y="426"/>
                  <a:pt x="71" y="417"/>
                </a:cubicBezTo>
                <a:cubicBezTo>
                  <a:pt x="100" y="381"/>
                  <a:pt x="100" y="381"/>
                  <a:pt x="100" y="381"/>
                </a:cubicBezTo>
                <a:cubicBezTo>
                  <a:pt x="91" y="367"/>
                  <a:pt x="83" y="352"/>
                  <a:pt x="77" y="336"/>
                </a:cubicBezTo>
                <a:cubicBezTo>
                  <a:pt x="31" y="340"/>
                  <a:pt x="31" y="340"/>
                  <a:pt x="31" y="340"/>
                </a:cubicBezTo>
                <a:cubicBezTo>
                  <a:pt x="19" y="342"/>
                  <a:pt x="8" y="333"/>
                  <a:pt x="7" y="320"/>
                </a:cubicBezTo>
                <a:cubicBezTo>
                  <a:pt x="1" y="258"/>
                  <a:pt x="1" y="258"/>
                  <a:pt x="1" y="258"/>
                </a:cubicBezTo>
                <a:cubicBezTo>
                  <a:pt x="0" y="246"/>
                  <a:pt x="9" y="235"/>
                  <a:pt x="21" y="234"/>
                </a:cubicBezTo>
                <a:cubicBezTo>
                  <a:pt x="68" y="230"/>
                  <a:pt x="68" y="230"/>
                  <a:pt x="68" y="230"/>
                </a:cubicBezTo>
                <a:cubicBezTo>
                  <a:pt x="71" y="214"/>
                  <a:pt x="76" y="197"/>
                  <a:pt x="83" y="182"/>
                </a:cubicBezTo>
                <a:cubicBezTo>
                  <a:pt x="47" y="152"/>
                  <a:pt x="47" y="152"/>
                  <a:pt x="47" y="152"/>
                </a:cubicBezTo>
                <a:cubicBezTo>
                  <a:pt x="38" y="144"/>
                  <a:pt x="37" y="130"/>
                  <a:pt x="45" y="121"/>
                </a:cubicBezTo>
                <a:cubicBezTo>
                  <a:pt x="85" y="73"/>
                  <a:pt x="85" y="73"/>
                  <a:pt x="85" y="73"/>
                </a:cubicBezTo>
                <a:cubicBezTo>
                  <a:pt x="93" y="64"/>
                  <a:pt x="107" y="62"/>
                  <a:pt x="116" y="70"/>
                </a:cubicBezTo>
                <a:cubicBezTo>
                  <a:pt x="152" y="100"/>
                  <a:pt x="152" y="100"/>
                  <a:pt x="152" y="100"/>
                </a:cubicBezTo>
                <a:cubicBezTo>
                  <a:pt x="166" y="91"/>
                  <a:pt x="181" y="83"/>
                  <a:pt x="196" y="77"/>
                </a:cubicBezTo>
                <a:cubicBezTo>
                  <a:pt x="192" y="31"/>
                  <a:pt x="192" y="31"/>
                  <a:pt x="192" y="31"/>
                </a:cubicBezTo>
                <a:cubicBezTo>
                  <a:pt x="191" y="19"/>
                  <a:pt x="200" y="8"/>
                  <a:pt x="212" y="7"/>
                </a:cubicBezTo>
                <a:cubicBezTo>
                  <a:pt x="275" y="1"/>
                  <a:pt x="275" y="1"/>
                  <a:pt x="275" y="1"/>
                </a:cubicBezTo>
                <a:cubicBezTo>
                  <a:pt x="287" y="0"/>
                  <a:pt x="297" y="9"/>
                  <a:pt x="298" y="21"/>
                </a:cubicBezTo>
                <a:cubicBezTo>
                  <a:pt x="303" y="68"/>
                  <a:pt x="303" y="68"/>
                  <a:pt x="303" y="68"/>
                </a:cubicBezTo>
                <a:cubicBezTo>
                  <a:pt x="319" y="71"/>
                  <a:pt x="335" y="76"/>
                  <a:pt x="350" y="83"/>
                </a:cubicBezTo>
                <a:cubicBezTo>
                  <a:pt x="380" y="47"/>
                  <a:pt x="380" y="47"/>
                  <a:pt x="380" y="47"/>
                </a:cubicBezTo>
                <a:cubicBezTo>
                  <a:pt x="388" y="38"/>
                  <a:pt x="402" y="36"/>
                  <a:pt x="411" y="44"/>
                </a:cubicBezTo>
                <a:cubicBezTo>
                  <a:pt x="460" y="84"/>
                  <a:pt x="460" y="84"/>
                  <a:pt x="460" y="84"/>
                </a:cubicBezTo>
                <a:cubicBezTo>
                  <a:pt x="469" y="92"/>
                  <a:pt x="470" y="106"/>
                  <a:pt x="462" y="115"/>
                </a:cubicBezTo>
                <a:cubicBezTo>
                  <a:pt x="432" y="152"/>
                  <a:pt x="432" y="152"/>
                  <a:pt x="432" y="152"/>
                </a:cubicBezTo>
                <a:close/>
                <a:moveTo>
                  <a:pt x="331" y="189"/>
                </a:moveTo>
                <a:cubicBezTo>
                  <a:pt x="288" y="153"/>
                  <a:pt x="225" y="158"/>
                  <a:pt x="189" y="201"/>
                </a:cubicBezTo>
                <a:cubicBezTo>
                  <a:pt x="153" y="244"/>
                  <a:pt x="159" y="308"/>
                  <a:pt x="202" y="344"/>
                </a:cubicBezTo>
                <a:cubicBezTo>
                  <a:pt x="244" y="380"/>
                  <a:pt x="308" y="374"/>
                  <a:pt x="344" y="331"/>
                </a:cubicBezTo>
                <a:cubicBezTo>
                  <a:pt x="380" y="288"/>
                  <a:pt x="374" y="224"/>
                  <a:pt x="331" y="18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  <a:effectLst>
            <a:reflection blurRad="6350" stA="50000" endA="300" endPos="55000" dir="5400000" sy="-100000" algn="bl" rotWithShape="0"/>
          </a:effectLst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86315" y="1910080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82886" y="1916128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04486" y="1916128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59114" y="1916128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730468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 Chart -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510977407"/>
              </p:ext>
            </p:extLst>
          </p:nvPr>
        </p:nvGraphicFramePr>
        <p:xfrm>
          <a:off x="838200" y="1270000"/>
          <a:ext cx="7531100" cy="4183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42026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Media  </a:t>
            </a:r>
            <a:r>
              <a:rPr lang="en-US" dirty="0"/>
              <a:t>– Your Title Text Here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765296" y="3986765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57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375133" y="3986765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60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1984496" y="3985530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63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579808" y="3986765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66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1059577" y="2899262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69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1668940" y="2898028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72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264252" y="2899262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75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371600" y="1883262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78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1966913" y="1884497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81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3" name="Text Box 394"/>
          <p:cNvSpPr txBox="1">
            <a:spLocks noChangeArrowheads="1"/>
          </p:cNvSpPr>
          <p:nvPr/>
        </p:nvSpPr>
        <p:spPr bwMode="auto">
          <a:xfrm>
            <a:off x="1084504" y="1197649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84" name="Text Box 394"/>
          <p:cNvSpPr txBox="1">
            <a:spLocks noChangeArrowheads="1"/>
          </p:cNvSpPr>
          <p:nvPr/>
        </p:nvSpPr>
        <p:spPr bwMode="auto">
          <a:xfrm>
            <a:off x="5410200" y="1479012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85" name="Text Box 394"/>
          <p:cNvSpPr txBox="1">
            <a:spLocks noChangeArrowheads="1"/>
          </p:cNvSpPr>
          <p:nvPr/>
        </p:nvSpPr>
        <p:spPr bwMode="auto">
          <a:xfrm>
            <a:off x="993909" y="5007649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100,000,000 Users</a:t>
            </a:r>
          </a:p>
        </p:txBody>
      </p:sp>
      <p:pic>
        <p:nvPicPr>
          <p:cNvPr id="41" name="Picture 2" descr="D:\Imagine7Buckup\SmileRobot\New folder\1388842480_social_stumbleupon_box_col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3299301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3" descr="D:\Imagine7Buckup\SmileRobot\New folder\1388842504_social_facebook_box_blu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2218213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 descr="D:\Imagine7Buckup\SmileRobot\New folder\1388842511_social_twitter_box_blu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18213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5" descr="D:\Imagine7Buckup\SmileRobot\New folder\1388842519_social_google_box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2218213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6" descr="D:\Imagine7Buckup\SmileRobot\New folder\1388842523_social_skype_box_blu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218213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7" descr="D:\Imagine7Buckup\SmileRobot\New folder\1388842531_social_yahoo_box_lilac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854" y="3299301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D:\Imagine7Buckup\SmileRobot\New folder\1388842537_social_rss_box_orang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3300412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9" descr="D:\Imagine7Buckup\SmileRobot\New folder\1388842547_social_linkedin_box_blue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300412"/>
            <a:ext cx="1081088" cy="1081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5144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953689666"/>
              </p:ext>
            </p:extLst>
          </p:nvPr>
        </p:nvGraphicFramePr>
        <p:xfrm>
          <a:off x="1219200" y="1460500"/>
          <a:ext cx="6781800" cy="3894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7786022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Radar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3488793726"/>
              </p:ext>
            </p:extLst>
          </p:nvPr>
        </p:nvGraphicFramePr>
        <p:xfrm>
          <a:off x="1066800" y="1333500"/>
          <a:ext cx="7238127" cy="4191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186682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3558648822"/>
              </p:ext>
            </p:extLst>
          </p:nvPr>
        </p:nvGraphicFramePr>
        <p:xfrm>
          <a:off x="1219200" y="1397000"/>
          <a:ext cx="6629400" cy="3915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649914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713420622"/>
              </p:ext>
            </p:extLst>
          </p:nvPr>
        </p:nvGraphicFramePr>
        <p:xfrm>
          <a:off x="1066800" y="1270000"/>
          <a:ext cx="7239000" cy="4021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003243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870189382"/>
              </p:ext>
            </p:extLst>
          </p:nvPr>
        </p:nvGraphicFramePr>
        <p:xfrm>
          <a:off x="1295400" y="1333501"/>
          <a:ext cx="6981826" cy="38787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896915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451071"/>
              </p:ext>
            </p:extLst>
          </p:nvPr>
        </p:nvGraphicFramePr>
        <p:xfrm>
          <a:off x="1295400" y="1460500"/>
          <a:ext cx="6705600" cy="3788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120"/>
                <a:gridCol w="1341120"/>
                <a:gridCol w="1341120"/>
                <a:gridCol w="1341120"/>
                <a:gridCol w="1341120"/>
              </a:tblGrid>
              <a:tr h="4736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17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17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17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17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Text</a:t>
                      </a:r>
                      <a:endParaRPr lang="en-US" sz="17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T="38100" marB="38100" anchor="ctr"/>
                </a:tc>
              </a:tr>
              <a:tr h="47360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Example Text</a:t>
                      </a:r>
                      <a:endParaRPr lang="en-US" sz="12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2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3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456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123</a:t>
                      </a:r>
                      <a:endParaRPr lang="en-US" sz="1600" dirty="0"/>
                    </a:p>
                  </a:txBody>
                  <a:tcPr marT="38100" marB="38100" anchor="ctr"/>
                </a:tc>
              </a:tr>
              <a:tr h="4736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1</a:t>
                      </a:r>
                      <a:endParaRPr kumimoji="0" 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12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54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45</a:t>
                      </a:r>
                      <a:endParaRPr lang="en-US" sz="1600" dirty="0"/>
                    </a:p>
                  </a:txBody>
                  <a:tcPr marT="38100" marB="38100" anchor="ctr"/>
                </a:tc>
              </a:tr>
              <a:tr h="4736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54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15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87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77</a:t>
                      </a:r>
                      <a:endParaRPr lang="en-US" sz="1600" dirty="0"/>
                    </a:p>
                  </a:txBody>
                  <a:tcPr marT="38100" marB="38100" anchor="ctr"/>
                </a:tc>
              </a:tr>
              <a:tr h="4736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45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56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453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422</a:t>
                      </a:r>
                      <a:endParaRPr lang="en-US" sz="1600" dirty="0"/>
                    </a:p>
                  </a:txBody>
                  <a:tcPr marT="38100" marB="38100" anchor="ctr"/>
                </a:tc>
              </a:tr>
              <a:tr h="4736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456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876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42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45</a:t>
                      </a:r>
                      <a:endParaRPr lang="en-US" sz="1600" dirty="0"/>
                    </a:p>
                  </a:txBody>
                  <a:tcPr marT="38100" marB="38100" anchor="ctr"/>
                </a:tc>
              </a:tr>
              <a:tr h="4736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2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123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54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57</a:t>
                      </a:r>
                      <a:endParaRPr lang="en-US" sz="1600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456</a:t>
                      </a:r>
                      <a:endParaRPr lang="en-US" sz="1600" dirty="0"/>
                    </a:p>
                  </a:txBody>
                  <a:tcPr marT="38100" marB="38100" anchor="ctr"/>
                </a:tc>
              </a:tr>
              <a:tr h="4736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Example Text</a:t>
                      </a:r>
                      <a:endParaRPr kumimoji="0" lang="en-US" sz="12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435</a:t>
                      </a:r>
                      <a:endParaRPr lang="en-US" sz="1600" b="1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786</a:t>
                      </a:r>
                      <a:endParaRPr lang="en-US" sz="1600" b="1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423</a:t>
                      </a:r>
                      <a:endParaRPr lang="en-US" sz="1600" b="1" dirty="0"/>
                    </a:p>
                  </a:txBody>
                  <a:tcPr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786</a:t>
                      </a:r>
                      <a:endParaRPr lang="en-US" sz="1600" b="1" dirty="0"/>
                    </a:p>
                  </a:txBody>
                  <a:tcPr marT="38100" marB="3810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658221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Bullet List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861374957"/>
              </p:ext>
            </p:extLst>
          </p:nvPr>
        </p:nvGraphicFramePr>
        <p:xfrm>
          <a:off x="1143000" y="3534834"/>
          <a:ext cx="6959600" cy="1986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756695323"/>
              </p:ext>
            </p:extLst>
          </p:nvPr>
        </p:nvGraphicFramePr>
        <p:xfrm>
          <a:off x="1143000" y="1248834"/>
          <a:ext cx="6959600" cy="19861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1441046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90171" y="2205336"/>
            <a:ext cx="3048000" cy="304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</a:p>
        </p:txBody>
      </p:sp>
      <p:sp>
        <p:nvSpPr>
          <p:cNvPr id="5" name="Rectangle 4"/>
          <p:cNvSpPr/>
          <p:nvPr/>
        </p:nvSpPr>
        <p:spPr>
          <a:xfrm>
            <a:off x="1190171" y="1587500"/>
            <a:ext cx="3048000" cy="61783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76800" y="2205336"/>
            <a:ext cx="3048000" cy="304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Lorem Ipsum is simply dummy text of the printing and typesetting industry. </a:t>
            </a: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76800" y="1587500"/>
            <a:ext cx="3048000" cy="61783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726317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67000" y="1524000"/>
            <a:ext cx="5486400" cy="9683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91440" rIns="365760" bIns="91440" rtlCol="0" anchor="ctr"/>
          <a:lstStyle/>
          <a:p>
            <a:pPr lvl="0"/>
            <a:r>
              <a:rPr lang="en-US" sz="2200" dirty="0">
                <a:solidFill>
                  <a:schemeClr val="tx1"/>
                </a:solidFill>
              </a:rPr>
              <a:t>Lorem Ipsum is simply dummy text of the printing and typesetting industry. 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1524000"/>
            <a:ext cx="1676400" cy="968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67000" y="2857500"/>
            <a:ext cx="5486400" cy="9683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91440" rIns="365760" bIns="91440" rtlCol="0" anchor="ctr"/>
          <a:lstStyle/>
          <a:p>
            <a:pPr lvl="0"/>
            <a:r>
              <a:rPr lang="en-US" sz="2200" dirty="0">
                <a:solidFill>
                  <a:schemeClr val="tx1"/>
                </a:solidFill>
              </a:rPr>
              <a:t>Lorem Ipsum is simply dummy text of the printing and typesetting industry. </a:t>
            </a:r>
          </a:p>
        </p:txBody>
      </p:sp>
      <p:sp>
        <p:nvSpPr>
          <p:cNvPr id="7" name="Rectangle 6"/>
          <p:cNvSpPr/>
          <p:nvPr/>
        </p:nvSpPr>
        <p:spPr>
          <a:xfrm>
            <a:off x="990600" y="2857500"/>
            <a:ext cx="1676400" cy="968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67000" y="4191000"/>
            <a:ext cx="5486400" cy="9683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tIns="91440" rIns="365760" bIns="91440" rtlCol="0" anchor="ctr"/>
          <a:lstStyle/>
          <a:p>
            <a:pPr lvl="0"/>
            <a:r>
              <a:rPr lang="en-US" sz="2200" dirty="0">
                <a:solidFill>
                  <a:schemeClr val="tx1"/>
                </a:solidFill>
              </a:rPr>
              <a:t>Lorem Ipsum is simply dummy text of the printing and typesetting industry. </a:t>
            </a:r>
          </a:p>
        </p:txBody>
      </p:sp>
      <p:sp>
        <p:nvSpPr>
          <p:cNvPr id="9" name="Rectangle 8"/>
          <p:cNvSpPr/>
          <p:nvPr/>
        </p:nvSpPr>
        <p:spPr>
          <a:xfrm>
            <a:off x="990600" y="4191000"/>
            <a:ext cx="1676400" cy="968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Example Text </a:t>
            </a:r>
            <a:endParaRPr lang="en-US" sz="25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2042195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Lists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716819039"/>
              </p:ext>
            </p:extLst>
          </p:nvPr>
        </p:nvGraphicFramePr>
        <p:xfrm>
          <a:off x="1447800" y="1524000"/>
          <a:ext cx="6286500" cy="3492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7717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Facebook Strategy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352800" y="1418167"/>
            <a:ext cx="5334000" cy="3894667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pic>
        <p:nvPicPr>
          <p:cNvPr id="5" name="Picture 4" descr="D:\Imagine7Buckup\SmileRobot\New folder\1388842504_social_facebook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5735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655586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List  – Your Title Text Here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812255977"/>
              </p:ext>
            </p:extLst>
          </p:nvPr>
        </p:nvGraphicFramePr>
        <p:xfrm>
          <a:off x="1524000" y="1629833"/>
          <a:ext cx="6096000" cy="3386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603368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Diagram -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2133600" y="1333500"/>
            <a:ext cx="4141075" cy="4064000"/>
            <a:chOff x="2286000" y="1613028"/>
            <a:chExt cx="4101925" cy="4102101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19" name="Oval 18"/>
            <p:cNvSpPr/>
            <p:nvPr/>
          </p:nvSpPr>
          <p:spPr>
            <a:xfrm>
              <a:off x="2286000" y="1613028"/>
              <a:ext cx="4099307" cy="41021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288618" y="1613028"/>
              <a:ext cx="4099307" cy="4102101"/>
            </a:xfrm>
            <a:prstGeom prst="ellipse">
              <a:avLst/>
            </a:prstGeom>
            <a:solidFill>
              <a:schemeClr val="accent1">
                <a:alpha val="4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783612" y="2108361"/>
              <a:ext cx="3109319" cy="3111436"/>
            </a:xfrm>
            <a:prstGeom prst="ellipse">
              <a:avLst/>
            </a:prstGeom>
            <a:solidFill>
              <a:schemeClr val="accent1">
                <a:alpha val="44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3285296" y="2609281"/>
              <a:ext cx="2108161" cy="2109597"/>
            </a:xfrm>
            <a:prstGeom prst="ellipse">
              <a:avLst/>
            </a:prstGeom>
            <a:solidFill>
              <a:schemeClr val="accent1">
                <a:alpha val="56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3748812" y="3077596"/>
              <a:ext cx="1172169" cy="117296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WordArt 2"/>
          <p:cNvSpPr>
            <a:spLocks noChangeArrowheads="1" noChangeShapeType="1" noTextEdit="1"/>
          </p:cNvSpPr>
          <p:nvPr/>
        </p:nvSpPr>
        <p:spPr bwMode="auto">
          <a:xfrm>
            <a:off x="3142433" y="1613779"/>
            <a:ext cx="2110354" cy="1089712"/>
          </a:xfrm>
          <a:prstGeom prst="rect">
            <a:avLst/>
          </a:prstGeom>
          <a:effectLst/>
        </p:spPr>
        <p:txBody>
          <a:bodyPr vert="horz" wrap="square" fromWordArt="1" anchor="t" anchorCtr="0">
            <a:prstTxWarp prst="textArchUp">
              <a:avLst>
                <a:gd name="adj" fmla="val 11685082"/>
              </a:avLst>
            </a:prstTxWarp>
          </a:bodyPr>
          <a:lstStyle/>
          <a:p>
            <a:pPr algn="ctr"/>
            <a:r>
              <a:rPr lang="en-US" sz="800" b="1" kern="0" dirty="0" smtClean="0">
                <a:ea typeface="굴림" charset="-127"/>
                <a:cs typeface="Arial" pitchFamily="34" charset="0"/>
              </a:rPr>
              <a:t>Your Text Here – Item D</a:t>
            </a:r>
            <a:endParaRPr lang="en-US" sz="2800" kern="10" dirty="0">
              <a:ln w="9525">
                <a:solidFill>
                  <a:srgbClr val="000000"/>
                </a:solidFill>
                <a:round/>
                <a:headEnd/>
                <a:tailEnd/>
              </a:ln>
              <a:latin typeface="Tahoma" pitchFamily="34" charset="0"/>
              <a:cs typeface="Tahoma" pitchFamily="34" charset="0"/>
            </a:endParaRPr>
          </a:p>
        </p:txBody>
      </p:sp>
      <p:sp>
        <p:nvSpPr>
          <p:cNvPr id="25" name="WordArt 2"/>
          <p:cNvSpPr>
            <a:spLocks noChangeArrowheads="1" noChangeShapeType="1" noTextEdit="1"/>
          </p:cNvSpPr>
          <p:nvPr/>
        </p:nvSpPr>
        <p:spPr bwMode="auto">
          <a:xfrm>
            <a:off x="3345106" y="2120709"/>
            <a:ext cx="1705008" cy="911708"/>
          </a:xfrm>
          <a:prstGeom prst="rect">
            <a:avLst/>
          </a:prstGeom>
          <a:effectLst/>
        </p:spPr>
        <p:txBody>
          <a:bodyPr vert="horz" wrap="square" fromWordArt="1" anchor="t" anchorCtr="0">
            <a:prstTxWarp prst="textArchUp">
              <a:avLst>
                <a:gd name="adj" fmla="val 11685082"/>
              </a:avLst>
            </a:prstTxWarp>
          </a:bodyPr>
          <a:lstStyle/>
          <a:p>
            <a:pPr algn="ctr"/>
            <a:r>
              <a:rPr lang="en-US" sz="800" b="1" kern="0" dirty="0" smtClean="0">
                <a:ea typeface="굴림" charset="-127"/>
                <a:cs typeface="Arial" pitchFamily="34" charset="0"/>
              </a:rPr>
              <a:t>Your Text Here – Item C</a:t>
            </a:r>
            <a:endParaRPr lang="en-US" sz="2800" kern="10" dirty="0">
              <a:ln w="9525">
                <a:solidFill>
                  <a:srgbClr val="000000"/>
                </a:solidFill>
                <a:round/>
                <a:headEnd/>
                <a:tailEnd/>
              </a:ln>
              <a:latin typeface="Tahoma" pitchFamily="34" charset="0"/>
              <a:cs typeface="Tahoma" pitchFamily="34" charset="0"/>
            </a:endParaRPr>
          </a:p>
        </p:txBody>
      </p:sp>
      <p:sp>
        <p:nvSpPr>
          <p:cNvPr id="26" name="WordArt 2"/>
          <p:cNvSpPr>
            <a:spLocks noChangeArrowheads="1" noChangeShapeType="1" noTextEdit="1"/>
          </p:cNvSpPr>
          <p:nvPr/>
        </p:nvSpPr>
        <p:spPr bwMode="auto">
          <a:xfrm>
            <a:off x="3560559" y="2580970"/>
            <a:ext cx="1262900" cy="1057177"/>
          </a:xfrm>
          <a:prstGeom prst="rect">
            <a:avLst/>
          </a:prstGeom>
          <a:effectLst/>
        </p:spPr>
        <p:txBody>
          <a:bodyPr vert="horz" wrap="square" fromWordArt="1" anchor="t" anchorCtr="0">
            <a:prstTxWarp prst="textArchUp">
              <a:avLst>
                <a:gd name="adj" fmla="val 12629599"/>
              </a:avLst>
            </a:prstTxWarp>
          </a:bodyPr>
          <a:lstStyle/>
          <a:p>
            <a:pPr algn="ctr"/>
            <a:r>
              <a:rPr lang="en-US" sz="800" b="1" kern="0" dirty="0" smtClean="0">
                <a:ea typeface="굴림" charset="-127"/>
                <a:cs typeface="Arial" pitchFamily="34" charset="0"/>
              </a:rPr>
              <a:t>Text Here – Item B</a:t>
            </a:r>
            <a:endParaRPr lang="en-US" sz="2800" kern="10" dirty="0">
              <a:ln w="9525">
                <a:solidFill>
                  <a:srgbClr val="000000"/>
                </a:solidFill>
                <a:round/>
                <a:headEnd/>
                <a:tailEnd/>
              </a:ln>
              <a:latin typeface="Tahoma" pitchFamily="34" charset="0"/>
              <a:cs typeface="Tahoma" pitchFamily="34" charset="0"/>
            </a:endParaRPr>
          </a:p>
        </p:txBody>
      </p:sp>
      <p:sp>
        <p:nvSpPr>
          <p:cNvPr id="27" name="Text Box 394"/>
          <p:cNvSpPr txBox="1">
            <a:spLocks noChangeArrowheads="1"/>
          </p:cNvSpPr>
          <p:nvPr/>
        </p:nvSpPr>
        <p:spPr bwMode="auto">
          <a:xfrm>
            <a:off x="3829878" y="3026512"/>
            <a:ext cx="718182" cy="5693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400" kern="0" dirty="0" smtClean="0">
                <a:ea typeface="굴림" charset="-127"/>
                <a:cs typeface="Arial" pitchFamily="34" charset="0"/>
              </a:rPr>
              <a:t>Item A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4562923" y="2074425"/>
            <a:ext cx="3263295" cy="1258134"/>
            <a:chOff x="3867150" y="1600200"/>
            <a:chExt cx="3681374" cy="1819276"/>
          </a:xfrm>
        </p:grpSpPr>
        <p:cxnSp>
          <p:nvCxnSpPr>
            <p:cNvPr id="29" name="Straight Connector 28"/>
            <p:cNvCxnSpPr/>
            <p:nvPr/>
          </p:nvCxnSpPr>
          <p:spPr>
            <a:xfrm flipV="1">
              <a:off x="3867150" y="1600200"/>
              <a:ext cx="2171700" cy="18192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048376" y="1600200"/>
              <a:ext cx="1500148" cy="79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/>
          <p:cNvSpPr txBox="1"/>
          <p:nvPr/>
        </p:nvSpPr>
        <p:spPr>
          <a:xfrm>
            <a:off x="6518455" y="2151205"/>
            <a:ext cx="1487261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47182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Cycle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557378728"/>
              </p:ext>
            </p:extLst>
          </p:nvPr>
        </p:nvGraphicFramePr>
        <p:xfrm>
          <a:off x="714374" y="1460500"/>
          <a:ext cx="7591426" cy="42174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Box 394"/>
          <p:cNvSpPr txBox="1">
            <a:spLocks noChangeArrowheads="1"/>
          </p:cNvSpPr>
          <p:nvPr/>
        </p:nvSpPr>
        <p:spPr bwMode="auto">
          <a:xfrm>
            <a:off x="2687828" y="2856369"/>
            <a:ext cx="3615942" cy="126188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sz="3800" b="1" dirty="0">
                <a:cs typeface="Arial" pitchFamily="34" charset="0"/>
              </a:rPr>
              <a:t>Your</a:t>
            </a:r>
            <a:r>
              <a:rPr lang="en-US" sz="38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sz="3800" b="1" dirty="0" smtClean="0">
                <a:cs typeface="Arial" pitchFamily="34" charset="0"/>
              </a:rPr>
              <a:t>Text</a:t>
            </a:r>
            <a:r>
              <a:rPr lang="en-US" sz="3800" b="1" dirty="0" smtClean="0">
                <a:solidFill>
                  <a:schemeClr val="bg1"/>
                </a:solidFill>
                <a:cs typeface="Arial" pitchFamily="34" charset="0"/>
              </a:rPr>
              <a:t> </a:t>
            </a:r>
          </a:p>
          <a:p>
            <a:pPr algn="ctr"/>
            <a:r>
              <a:rPr lang="en-US" sz="3800" b="1" dirty="0" smtClean="0">
                <a:cs typeface="Arial" pitchFamily="34" charset="0"/>
              </a:rPr>
              <a:t>Here</a:t>
            </a:r>
            <a:endParaRPr lang="en-US" sz="38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5674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Funnel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25" name="Text Box 394"/>
          <p:cNvSpPr txBox="1">
            <a:spLocks noChangeArrowheads="1"/>
          </p:cNvSpPr>
          <p:nvPr/>
        </p:nvSpPr>
        <p:spPr bwMode="auto">
          <a:xfrm>
            <a:off x="6111066" y="2362650"/>
            <a:ext cx="1727200" cy="35123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26" name="Text Box 394"/>
          <p:cNvSpPr txBox="1">
            <a:spLocks noChangeArrowheads="1"/>
          </p:cNvSpPr>
          <p:nvPr/>
        </p:nvSpPr>
        <p:spPr bwMode="auto">
          <a:xfrm>
            <a:off x="6111066" y="3622187"/>
            <a:ext cx="1727200" cy="35123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27" name="Text Box 394"/>
          <p:cNvSpPr txBox="1">
            <a:spLocks noChangeArrowheads="1"/>
          </p:cNvSpPr>
          <p:nvPr/>
        </p:nvSpPr>
        <p:spPr bwMode="auto">
          <a:xfrm>
            <a:off x="6140094" y="2785371"/>
            <a:ext cx="1727200" cy="35123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28" name="Text Box 394"/>
          <p:cNvSpPr txBox="1">
            <a:spLocks noChangeArrowheads="1"/>
          </p:cNvSpPr>
          <p:nvPr/>
        </p:nvSpPr>
        <p:spPr bwMode="auto">
          <a:xfrm>
            <a:off x="6158237" y="3205217"/>
            <a:ext cx="1727200" cy="35123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grpSp>
        <p:nvGrpSpPr>
          <p:cNvPr id="29" name="Group 65"/>
          <p:cNvGrpSpPr/>
          <p:nvPr/>
        </p:nvGrpSpPr>
        <p:grpSpPr>
          <a:xfrm>
            <a:off x="5720657" y="2436033"/>
            <a:ext cx="233893" cy="245880"/>
            <a:chOff x="7391400" y="1988344"/>
            <a:chExt cx="454025" cy="454025"/>
          </a:xfrm>
          <a:effectLst/>
        </p:grpSpPr>
        <p:sp>
          <p:nvSpPr>
            <p:cNvPr id="30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6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2" name="Group 65"/>
          <p:cNvGrpSpPr/>
          <p:nvPr/>
        </p:nvGrpSpPr>
        <p:grpSpPr>
          <a:xfrm>
            <a:off x="5718175" y="2875029"/>
            <a:ext cx="235746" cy="247828"/>
            <a:chOff x="7391400" y="1988344"/>
            <a:chExt cx="454025" cy="454025"/>
          </a:xfrm>
          <a:effectLst/>
        </p:grpSpPr>
        <p:sp>
          <p:nvSpPr>
            <p:cNvPr id="33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4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5" name="Group 65"/>
          <p:cNvGrpSpPr/>
          <p:nvPr/>
        </p:nvGrpSpPr>
        <p:grpSpPr>
          <a:xfrm>
            <a:off x="5715000" y="3297751"/>
            <a:ext cx="238755" cy="250991"/>
            <a:chOff x="7391400" y="1988344"/>
            <a:chExt cx="454025" cy="454025"/>
          </a:xfrm>
          <a:effectLst/>
        </p:grpSpPr>
        <p:sp>
          <p:nvSpPr>
            <p:cNvPr id="36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8" name="Group 65"/>
          <p:cNvGrpSpPr/>
          <p:nvPr/>
        </p:nvGrpSpPr>
        <p:grpSpPr>
          <a:xfrm>
            <a:off x="5717382" y="3712150"/>
            <a:ext cx="237697" cy="249878"/>
            <a:chOff x="7391400" y="1988344"/>
            <a:chExt cx="454025" cy="454025"/>
          </a:xfrm>
          <a:effectLst/>
        </p:grpSpPr>
        <p:sp>
          <p:nvSpPr>
            <p:cNvPr id="39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600201" y="2178639"/>
            <a:ext cx="2895599" cy="2735611"/>
            <a:chOff x="617292" y="1905000"/>
            <a:chExt cx="3802308" cy="3429000"/>
          </a:xfrm>
        </p:grpSpPr>
        <p:grpSp>
          <p:nvGrpSpPr>
            <p:cNvPr id="5" name="Group 78"/>
            <p:cNvGrpSpPr/>
            <p:nvPr/>
          </p:nvGrpSpPr>
          <p:grpSpPr>
            <a:xfrm>
              <a:off x="2070100" y="4580691"/>
              <a:ext cx="902494" cy="753290"/>
              <a:chOff x="838200" y="4580957"/>
              <a:chExt cx="979521" cy="829996"/>
            </a:xfrm>
          </p:grpSpPr>
          <p:sp>
            <p:nvSpPr>
              <p:cNvPr id="10" name="Freeform 7"/>
              <p:cNvSpPr>
                <a:spLocks/>
              </p:cNvSpPr>
              <p:nvPr/>
            </p:nvSpPr>
            <p:spPr bwMode="auto">
              <a:xfrm>
                <a:off x="842615" y="5291138"/>
                <a:ext cx="974281" cy="119815"/>
              </a:xfrm>
              <a:custGeom>
                <a:avLst/>
                <a:gdLst/>
                <a:ahLst/>
                <a:cxnLst>
                  <a:cxn ang="0">
                    <a:pos x="522" y="51"/>
                  </a:cxn>
                  <a:cxn ang="0">
                    <a:pos x="261" y="103"/>
                  </a:cxn>
                  <a:cxn ang="0">
                    <a:pos x="261" y="103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261" y="0"/>
                  </a:cxn>
                  <a:cxn ang="0">
                    <a:pos x="261" y="0"/>
                  </a:cxn>
                  <a:cxn ang="0">
                    <a:pos x="261" y="0"/>
                  </a:cxn>
                  <a:cxn ang="0">
                    <a:pos x="522" y="51"/>
                  </a:cxn>
                  <a:cxn ang="0">
                    <a:pos x="522" y="51"/>
                  </a:cxn>
                </a:cxnLst>
                <a:rect l="0" t="0" r="r" b="b"/>
                <a:pathLst>
                  <a:path w="522" h="103">
                    <a:moveTo>
                      <a:pt x="522" y="51"/>
                    </a:moveTo>
                    <a:cubicBezTo>
                      <a:pt x="522" y="80"/>
                      <a:pt x="405" y="103"/>
                      <a:pt x="261" y="103"/>
                    </a:cubicBezTo>
                    <a:cubicBezTo>
                      <a:pt x="261" y="103"/>
                      <a:pt x="261" y="103"/>
                      <a:pt x="261" y="103"/>
                    </a:cubicBezTo>
                    <a:cubicBezTo>
                      <a:pt x="117" y="103"/>
                      <a:pt x="0" y="80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0" y="23"/>
                      <a:pt x="117" y="0"/>
                      <a:pt x="261" y="0"/>
                    </a:cubicBezTo>
                    <a:cubicBezTo>
                      <a:pt x="261" y="0"/>
                      <a:pt x="261" y="0"/>
                      <a:pt x="261" y="0"/>
                    </a:cubicBezTo>
                    <a:cubicBezTo>
                      <a:pt x="261" y="0"/>
                      <a:pt x="261" y="0"/>
                      <a:pt x="261" y="0"/>
                    </a:cubicBezTo>
                    <a:cubicBezTo>
                      <a:pt x="405" y="0"/>
                      <a:pt x="522" y="23"/>
                      <a:pt x="522" y="51"/>
                    </a:cubicBezTo>
                    <a:cubicBezTo>
                      <a:pt x="522" y="51"/>
                      <a:pt x="522" y="51"/>
                      <a:pt x="522" y="51"/>
                    </a:cubicBezTo>
                    <a:close/>
                  </a:path>
                </a:pathLst>
              </a:custGeom>
              <a:gradFill>
                <a:gsLst>
                  <a:gs pos="20000">
                    <a:schemeClr val="tx1">
                      <a:lumMod val="40000"/>
                      <a:lumOff val="60000"/>
                    </a:schemeClr>
                  </a:gs>
                  <a:gs pos="100000">
                    <a:schemeClr val="tx1">
                      <a:alpha val="43000"/>
                    </a:schemeClr>
                  </a:gs>
                </a:gsLst>
                <a:lin ang="5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8"/>
              <p:cNvSpPr>
                <a:spLocks/>
              </p:cNvSpPr>
              <p:nvPr/>
            </p:nvSpPr>
            <p:spPr bwMode="auto">
              <a:xfrm>
                <a:off x="838200" y="4580957"/>
                <a:ext cx="979521" cy="82924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80"/>
                  </a:cxn>
                  <a:cxn ang="0">
                    <a:pos x="113" y="194"/>
                  </a:cxn>
                  <a:cxn ang="0">
                    <a:pos x="227" y="180"/>
                  </a:cxn>
                  <a:cxn ang="0">
                    <a:pos x="229" y="180"/>
                  </a:cxn>
                  <a:cxn ang="0">
                    <a:pos x="229" y="0"/>
                  </a:cxn>
                  <a:cxn ang="0">
                    <a:pos x="0" y="0"/>
                  </a:cxn>
                </a:cxnLst>
                <a:rect l="0" t="0" r="r" b="b"/>
                <a:pathLst>
                  <a:path w="229" h="194">
                    <a:moveTo>
                      <a:pt x="0" y="0"/>
                    </a:moveTo>
                    <a:cubicBezTo>
                      <a:pt x="0" y="180"/>
                      <a:pt x="0" y="180"/>
                      <a:pt x="0" y="180"/>
                    </a:cubicBezTo>
                    <a:cubicBezTo>
                      <a:pt x="0" y="188"/>
                      <a:pt x="51" y="194"/>
                      <a:pt x="113" y="194"/>
                    </a:cubicBezTo>
                    <a:cubicBezTo>
                      <a:pt x="176" y="194"/>
                      <a:pt x="227" y="188"/>
                      <a:pt x="227" y="180"/>
                    </a:cubicBezTo>
                    <a:cubicBezTo>
                      <a:pt x="229" y="180"/>
                      <a:pt x="229" y="180"/>
                      <a:pt x="229" y="180"/>
                    </a:cubicBezTo>
                    <a:cubicBezTo>
                      <a:pt x="229" y="0"/>
                      <a:pt x="229" y="0"/>
                      <a:pt x="22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bg1"/>
                  </a:gs>
                  <a:gs pos="33000">
                    <a:schemeClr val="bg1">
                      <a:lumMod val="65000"/>
                      <a:alpha val="0"/>
                    </a:schemeClr>
                  </a:gs>
                  <a:gs pos="100000">
                    <a:schemeClr val="tx1">
                      <a:alpha val="39000"/>
                    </a:schemeClr>
                  </a:gs>
                </a:gsLst>
                <a:lin ang="0" scaled="0"/>
              </a:gradFill>
              <a:ln w="12700">
                <a:solidFill>
                  <a:schemeClr val="tx1">
                    <a:lumMod val="60000"/>
                    <a:lumOff val="40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2071121" y="4470796"/>
              <a:ext cx="903275" cy="218627"/>
            </a:xfrm>
            <a:custGeom>
              <a:avLst/>
              <a:gdLst/>
              <a:ahLst/>
              <a:cxnLst>
                <a:cxn ang="0">
                  <a:pos x="522" y="51"/>
                </a:cxn>
                <a:cxn ang="0">
                  <a:pos x="261" y="103"/>
                </a:cxn>
                <a:cxn ang="0">
                  <a:pos x="261" y="103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261" y="0"/>
                </a:cxn>
                <a:cxn ang="0">
                  <a:pos x="261" y="0"/>
                </a:cxn>
                <a:cxn ang="0">
                  <a:pos x="261" y="0"/>
                </a:cxn>
                <a:cxn ang="0">
                  <a:pos x="522" y="51"/>
                </a:cxn>
                <a:cxn ang="0">
                  <a:pos x="522" y="51"/>
                </a:cxn>
              </a:cxnLst>
              <a:rect l="0" t="0" r="r" b="b"/>
              <a:pathLst>
                <a:path w="522" h="103">
                  <a:moveTo>
                    <a:pt x="522" y="51"/>
                  </a:moveTo>
                  <a:cubicBezTo>
                    <a:pt x="522" y="80"/>
                    <a:pt x="405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117" y="103"/>
                    <a:pt x="0" y="80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117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405" y="0"/>
                    <a:pt x="522" y="23"/>
                    <a:pt x="522" y="51"/>
                  </a:cubicBezTo>
                  <a:cubicBezTo>
                    <a:pt x="522" y="51"/>
                    <a:pt x="522" y="51"/>
                    <a:pt x="522" y="51"/>
                  </a:cubicBezTo>
                  <a:close/>
                </a:path>
              </a:pathLst>
            </a:custGeom>
            <a:solidFill>
              <a:schemeClr val="tx1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2"/>
            <p:cNvSpPr>
              <a:spLocks/>
            </p:cNvSpPr>
            <p:nvPr/>
          </p:nvSpPr>
          <p:spPr bwMode="auto">
            <a:xfrm>
              <a:off x="624204" y="2111827"/>
              <a:ext cx="3788925" cy="2572034"/>
            </a:xfrm>
            <a:custGeom>
              <a:avLst/>
              <a:gdLst/>
              <a:ahLst/>
              <a:cxnLst>
                <a:cxn ang="0">
                  <a:pos x="1114" y="0"/>
                </a:cxn>
                <a:cxn ang="0">
                  <a:pos x="557" y="55"/>
                </a:cxn>
                <a:cxn ang="0">
                  <a:pos x="0" y="1"/>
                </a:cxn>
                <a:cxn ang="0">
                  <a:pos x="388" y="666"/>
                </a:cxn>
                <a:cxn ang="0">
                  <a:pos x="423" y="725"/>
                </a:cxn>
                <a:cxn ang="0">
                  <a:pos x="557" y="756"/>
                </a:cxn>
                <a:cxn ang="0">
                  <a:pos x="692" y="726"/>
                </a:cxn>
                <a:cxn ang="0">
                  <a:pos x="692" y="726"/>
                </a:cxn>
                <a:cxn ang="0">
                  <a:pos x="854" y="446"/>
                </a:cxn>
                <a:cxn ang="0">
                  <a:pos x="854" y="446"/>
                </a:cxn>
                <a:cxn ang="0">
                  <a:pos x="1114" y="0"/>
                </a:cxn>
              </a:cxnLst>
              <a:rect l="0" t="0" r="r" b="b"/>
              <a:pathLst>
                <a:path w="1114" h="756">
                  <a:moveTo>
                    <a:pt x="1114" y="0"/>
                  </a:moveTo>
                  <a:cubicBezTo>
                    <a:pt x="1091" y="31"/>
                    <a:pt x="850" y="55"/>
                    <a:pt x="557" y="55"/>
                  </a:cubicBezTo>
                  <a:cubicBezTo>
                    <a:pt x="267" y="55"/>
                    <a:pt x="28" y="32"/>
                    <a:pt x="0" y="1"/>
                  </a:cubicBezTo>
                  <a:cubicBezTo>
                    <a:pt x="388" y="666"/>
                    <a:pt x="388" y="666"/>
                    <a:pt x="388" y="666"/>
                  </a:cubicBezTo>
                  <a:cubicBezTo>
                    <a:pt x="423" y="725"/>
                    <a:pt x="423" y="725"/>
                    <a:pt x="423" y="725"/>
                  </a:cubicBezTo>
                  <a:cubicBezTo>
                    <a:pt x="431" y="742"/>
                    <a:pt x="488" y="756"/>
                    <a:pt x="557" y="756"/>
                  </a:cubicBezTo>
                  <a:cubicBezTo>
                    <a:pt x="626" y="756"/>
                    <a:pt x="682" y="743"/>
                    <a:pt x="692" y="726"/>
                  </a:cubicBezTo>
                  <a:cubicBezTo>
                    <a:pt x="692" y="726"/>
                    <a:pt x="692" y="726"/>
                    <a:pt x="692" y="726"/>
                  </a:cubicBezTo>
                  <a:cubicBezTo>
                    <a:pt x="854" y="446"/>
                    <a:pt x="854" y="446"/>
                    <a:pt x="854" y="446"/>
                  </a:cubicBezTo>
                  <a:cubicBezTo>
                    <a:pt x="854" y="446"/>
                    <a:pt x="854" y="446"/>
                    <a:pt x="854" y="446"/>
                  </a:cubicBezTo>
                  <a:lnTo>
                    <a:pt x="1114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44000"/>
                  </a:schemeClr>
                </a:gs>
                <a:gs pos="48000">
                  <a:schemeClr val="bg1">
                    <a:alpha val="67000"/>
                  </a:schemeClr>
                </a:gs>
                <a:gs pos="53000">
                  <a:schemeClr val="bg1">
                    <a:alpha val="67000"/>
                  </a:schemeClr>
                </a:gs>
                <a:gs pos="100000">
                  <a:schemeClr val="tx1">
                    <a:alpha val="45000"/>
                  </a:schemeClr>
                </a:gs>
              </a:gsLst>
              <a:lin ang="10800000" scaled="0"/>
            </a:gradFill>
            <a:ln w="12700">
              <a:solidFill>
                <a:schemeClr val="tx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3"/>
            <p:cNvSpPr>
              <a:spLocks/>
            </p:cNvSpPr>
            <p:nvPr/>
          </p:nvSpPr>
          <p:spPr bwMode="auto">
            <a:xfrm>
              <a:off x="1219204" y="2233649"/>
              <a:ext cx="1004691" cy="24010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93" y="715"/>
                </a:cxn>
                <a:cxn ang="0">
                  <a:pos x="300" y="716"/>
                </a:cxn>
                <a:cxn ang="0">
                  <a:pos x="190" y="12"/>
                </a:cxn>
                <a:cxn ang="0">
                  <a:pos x="0" y="0"/>
                </a:cxn>
              </a:cxnLst>
              <a:rect l="0" t="0" r="r" b="b"/>
              <a:pathLst>
                <a:path w="300" h="716">
                  <a:moveTo>
                    <a:pt x="0" y="0"/>
                  </a:moveTo>
                  <a:cubicBezTo>
                    <a:pt x="293" y="715"/>
                    <a:pt x="293" y="715"/>
                    <a:pt x="293" y="715"/>
                  </a:cubicBezTo>
                  <a:cubicBezTo>
                    <a:pt x="300" y="716"/>
                    <a:pt x="300" y="716"/>
                    <a:pt x="300" y="716"/>
                  </a:cubicBezTo>
                  <a:cubicBezTo>
                    <a:pt x="190" y="12"/>
                    <a:pt x="190" y="12"/>
                    <a:pt x="190" y="12"/>
                  </a:cubicBezTo>
                  <a:cubicBezTo>
                    <a:pt x="119" y="9"/>
                    <a:pt x="55" y="5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chemeClr val="bg1">
                    <a:alpha val="88000"/>
                  </a:schemeClr>
                </a:gs>
                <a:gs pos="0">
                  <a:schemeClr val="bg1">
                    <a:alpha val="93000"/>
                  </a:schemeClr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617292" y="1905000"/>
              <a:ext cx="3802308" cy="395600"/>
            </a:xfrm>
            <a:custGeom>
              <a:avLst/>
              <a:gdLst/>
              <a:ahLst/>
              <a:cxnLst>
                <a:cxn ang="0">
                  <a:pos x="522" y="51"/>
                </a:cxn>
                <a:cxn ang="0">
                  <a:pos x="261" y="103"/>
                </a:cxn>
                <a:cxn ang="0">
                  <a:pos x="261" y="103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261" y="0"/>
                </a:cxn>
                <a:cxn ang="0">
                  <a:pos x="261" y="0"/>
                </a:cxn>
                <a:cxn ang="0">
                  <a:pos x="261" y="0"/>
                </a:cxn>
                <a:cxn ang="0">
                  <a:pos x="522" y="51"/>
                </a:cxn>
                <a:cxn ang="0">
                  <a:pos x="522" y="51"/>
                </a:cxn>
              </a:cxnLst>
              <a:rect l="0" t="0" r="r" b="b"/>
              <a:pathLst>
                <a:path w="522" h="103">
                  <a:moveTo>
                    <a:pt x="522" y="51"/>
                  </a:moveTo>
                  <a:cubicBezTo>
                    <a:pt x="522" y="80"/>
                    <a:pt x="405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117" y="103"/>
                    <a:pt x="0" y="80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23"/>
                    <a:pt x="117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261" y="0"/>
                    <a:pt x="261" y="0"/>
                    <a:pt x="261" y="0"/>
                  </a:cubicBezTo>
                  <a:cubicBezTo>
                    <a:pt x="405" y="0"/>
                    <a:pt x="522" y="23"/>
                    <a:pt x="522" y="51"/>
                  </a:cubicBezTo>
                  <a:cubicBezTo>
                    <a:pt x="522" y="51"/>
                    <a:pt x="522" y="51"/>
                    <a:pt x="522" y="51"/>
                  </a:cubicBezTo>
                  <a:close/>
                </a:path>
              </a:pathLst>
            </a:custGeom>
            <a:gradFill>
              <a:gsLst>
                <a:gs pos="20000">
                  <a:schemeClr val="bg1"/>
                </a:gs>
                <a:gs pos="100000">
                  <a:schemeClr val="tx1">
                    <a:alpha val="43000"/>
                  </a:schemeClr>
                </a:gs>
              </a:gsLst>
              <a:lin ang="5400000" scaled="0"/>
            </a:gradFill>
            <a:ln w="12700">
              <a:solidFill>
                <a:schemeClr val="tx1">
                  <a:lumMod val="60000"/>
                  <a:lumOff val="4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WordArt 2"/>
          <p:cNvSpPr>
            <a:spLocks noChangeArrowheads="1" noChangeShapeType="1" noTextEdit="1"/>
          </p:cNvSpPr>
          <p:nvPr/>
        </p:nvSpPr>
        <p:spPr bwMode="auto">
          <a:xfrm>
            <a:off x="2303451" y="1381076"/>
            <a:ext cx="1016956" cy="876674"/>
          </a:xfrm>
          <a:prstGeom prst="rect">
            <a:avLst/>
          </a:prstGeom>
        </p:spPr>
        <p:txBody>
          <a:bodyPr vert="horz" wrap="square" fromWordArt="1" anchor="t" anchorCtr="0">
            <a:prstTxWarp prst="textArchUp">
              <a:avLst>
                <a:gd name="adj" fmla="val 12509215"/>
              </a:avLst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ea typeface="굴림" charset="-127"/>
                <a:cs typeface="Arial" pitchFamily="34" charset="0"/>
              </a:rPr>
              <a:t>Your Text Here</a:t>
            </a:r>
            <a:endParaRPr kumimoji="0" lang="en-US" sz="1000" b="0" i="0" u="none" strike="noStrike" kern="10" cap="none" spc="0" normalizeH="0" baseline="0" noProof="0" dirty="0"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uLnTx/>
              <a:uFillTx/>
              <a:latin typeface="Tahoma" pitchFamily="34" charset="0"/>
              <a:cs typeface="Tahoma" pitchFamily="34" charset="0"/>
            </a:endParaRPr>
          </a:p>
        </p:txBody>
      </p:sp>
      <p:grpSp>
        <p:nvGrpSpPr>
          <p:cNvPr id="13" name="Group 65"/>
          <p:cNvGrpSpPr/>
          <p:nvPr/>
        </p:nvGrpSpPr>
        <p:grpSpPr>
          <a:xfrm>
            <a:off x="2361328" y="1491324"/>
            <a:ext cx="879084" cy="920930"/>
            <a:chOff x="7391400" y="1988344"/>
            <a:chExt cx="454025" cy="454025"/>
          </a:xfrm>
          <a:effectLst/>
        </p:grpSpPr>
        <p:sp>
          <p:nvSpPr>
            <p:cNvPr id="14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6" name="Group 65"/>
          <p:cNvGrpSpPr/>
          <p:nvPr/>
        </p:nvGrpSpPr>
        <p:grpSpPr>
          <a:xfrm>
            <a:off x="3235862" y="2592459"/>
            <a:ext cx="685751" cy="718394"/>
            <a:chOff x="7391400" y="1988344"/>
            <a:chExt cx="454025" cy="454025"/>
          </a:xfrm>
          <a:effectLst/>
        </p:grpSpPr>
        <p:sp>
          <p:nvSpPr>
            <p:cNvPr id="17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9" name="Group 65"/>
          <p:cNvGrpSpPr/>
          <p:nvPr/>
        </p:nvGrpSpPr>
        <p:grpSpPr>
          <a:xfrm>
            <a:off x="2418973" y="3061433"/>
            <a:ext cx="527104" cy="552195"/>
            <a:chOff x="7391400" y="1988344"/>
            <a:chExt cx="454025" cy="454025"/>
          </a:xfrm>
          <a:effectLst/>
        </p:grpSpPr>
        <p:sp>
          <p:nvSpPr>
            <p:cNvPr id="20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2" name="Group 65"/>
          <p:cNvGrpSpPr/>
          <p:nvPr/>
        </p:nvGrpSpPr>
        <p:grpSpPr>
          <a:xfrm>
            <a:off x="3061936" y="3777494"/>
            <a:ext cx="394645" cy="413430"/>
            <a:chOff x="7391400" y="1988344"/>
            <a:chExt cx="454025" cy="454025"/>
          </a:xfrm>
          <a:effectLst/>
        </p:grpSpPr>
        <p:sp>
          <p:nvSpPr>
            <p:cNvPr id="23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6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6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2226613" y="4883623"/>
            <a:ext cx="1729345" cy="38050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+mj-lt"/>
              </a:rPr>
              <a:t>Example Text</a:t>
            </a: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5775695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Cube 3"/>
          <p:cNvSpPr/>
          <p:nvPr/>
        </p:nvSpPr>
        <p:spPr>
          <a:xfrm flipH="1">
            <a:off x="2616993" y="3325558"/>
            <a:ext cx="2240756" cy="831850"/>
          </a:xfrm>
          <a:prstGeom prst="cube">
            <a:avLst>
              <a:gd name="adj" fmla="val 54529"/>
            </a:avLst>
          </a:prstGeom>
          <a:solidFill>
            <a:schemeClr val="accent3"/>
          </a:solidFill>
          <a:ln w="25400" cap="flat" cmpd="sng" algn="ctr">
            <a:solidFill>
              <a:schemeClr val="accent3">
                <a:lumMod val="7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Cube 4"/>
          <p:cNvSpPr/>
          <p:nvPr/>
        </p:nvSpPr>
        <p:spPr>
          <a:xfrm flipH="1">
            <a:off x="4307681" y="2801683"/>
            <a:ext cx="2240756" cy="831850"/>
          </a:xfrm>
          <a:prstGeom prst="cube">
            <a:avLst>
              <a:gd name="adj" fmla="val 54529"/>
            </a:avLst>
          </a:prstGeom>
          <a:solidFill>
            <a:schemeClr val="accent3"/>
          </a:solidFill>
          <a:ln w="25400" cap="flat" cmpd="sng" algn="ctr">
            <a:solidFill>
              <a:schemeClr val="accent3">
                <a:lumMod val="7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Cube 5"/>
          <p:cNvSpPr/>
          <p:nvPr/>
        </p:nvSpPr>
        <p:spPr>
          <a:xfrm flipH="1">
            <a:off x="914400" y="3837924"/>
            <a:ext cx="2240756" cy="831850"/>
          </a:xfrm>
          <a:prstGeom prst="cube">
            <a:avLst>
              <a:gd name="adj" fmla="val 54529"/>
            </a:avLst>
          </a:prstGeom>
          <a:solidFill>
            <a:schemeClr val="accent3"/>
          </a:solidFill>
          <a:ln w="25400" cap="flat" cmpd="sng" algn="ctr">
            <a:solidFill>
              <a:schemeClr val="accent3">
                <a:lumMod val="75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16793" y="2676270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71422" y="2216651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69593" y="1708651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latin typeface="+mj-lt"/>
              </a:rPr>
              <a:t>Click  to add your text.</a:t>
            </a:r>
            <a:endParaRPr lang="en-US" sz="1700" i="1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79766" y="1343167"/>
            <a:ext cx="1473200" cy="8771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1700" i="1" dirty="0" smtClean="0">
                <a:solidFill>
                  <a:schemeClr val="accent1"/>
                </a:solidFill>
                <a:latin typeface="+mj-lt"/>
              </a:rPr>
              <a:t>Click  to add your text.</a:t>
            </a:r>
            <a:endParaRPr lang="en-US" sz="1700" i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56599" y="4697521"/>
            <a:ext cx="14732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latin typeface="Arial" pitchFamily="34" charset="0"/>
                <a:cs typeface="Arial" pitchFamily="34" charset="0"/>
              </a:rPr>
              <a:t>1</a:t>
            </a:r>
            <a:endParaRPr lang="en-US" sz="3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92292" y="4256692"/>
            <a:ext cx="14732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latin typeface="Arial" pitchFamily="34" charset="0"/>
                <a:cs typeface="Arial" pitchFamily="34" charset="0"/>
              </a:rPr>
              <a:t>2</a:t>
            </a:r>
            <a:endParaRPr lang="en-US" sz="6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26749" y="3822192"/>
            <a:ext cx="1473200" cy="14773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9000" dirty="0" smtClean="0">
                <a:latin typeface="Arial" pitchFamily="34" charset="0"/>
                <a:cs typeface="Arial" pitchFamily="34" charset="0"/>
              </a:rPr>
              <a:t>3</a:t>
            </a:r>
            <a:endParaRPr lang="en-US" sz="9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39435" y="3307364"/>
            <a:ext cx="1473200" cy="209288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3000" dirty="0" smtClean="0">
                <a:latin typeface="Arial" pitchFamily="34" charset="0"/>
                <a:cs typeface="Arial" pitchFamily="34" charset="0"/>
              </a:rPr>
              <a:t>4</a:t>
            </a:r>
            <a:endParaRPr lang="en-US" sz="130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914400" y="4765406"/>
            <a:ext cx="519266" cy="432722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433666" y="5198128"/>
            <a:ext cx="6803078" cy="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236744" y="2854978"/>
            <a:ext cx="0" cy="234950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857749" y="3980147"/>
            <a:ext cx="0" cy="1226854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548437" y="3461431"/>
            <a:ext cx="0" cy="174557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155156" y="4451351"/>
            <a:ext cx="0" cy="75565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be 20"/>
          <p:cNvSpPr/>
          <p:nvPr/>
        </p:nvSpPr>
        <p:spPr>
          <a:xfrm flipH="1">
            <a:off x="5995988" y="2260346"/>
            <a:ext cx="2240756" cy="831850"/>
          </a:xfrm>
          <a:prstGeom prst="cube">
            <a:avLst>
              <a:gd name="adj" fmla="val 54529"/>
            </a:avLst>
          </a:prstGeom>
          <a:solidFill>
            <a:schemeClr val="accent1"/>
          </a:solidFill>
          <a:ln w="25400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1455896" y="4451351"/>
            <a:ext cx="0" cy="75565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14876" y="4014996"/>
            <a:ext cx="0" cy="755650"/>
          </a:xfrm>
          <a:prstGeom prst="line">
            <a:avLst/>
          </a:prstGeom>
          <a:ln w="254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28269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3959733" y="3105618"/>
            <a:ext cx="1433627" cy="2027299"/>
          </a:xfrm>
          <a:prstGeom prst="can">
            <a:avLst>
              <a:gd name="adj" fmla="val 3576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1957275" y="3780877"/>
            <a:ext cx="1433627" cy="1352040"/>
          </a:xfrm>
          <a:prstGeom prst="can">
            <a:avLst>
              <a:gd name="adj" fmla="val 3576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>
            <a:off x="6110175" y="2337057"/>
            <a:ext cx="1433627" cy="2806444"/>
          </a:xfrm>
          <a:prstGeom prst="can">
            <a:avLst>
              <a:gd name="adj" fmla="val 357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202382" y="2451310"/>
            <a:ext cx="998708" cy="116955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2</a:t>
            </a:r>
            <a:endParaRPr lang="en-US" sz="7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74732" y="3104487"/>
            <a:ext cx="998708" cy="116955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3</a:t>
            </a:r>
            <a:endParaRPr lang="en-US" sz="7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27632" y="1699377"/>
            <a:ext cx="998708" cy="116955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1</a:t>
            </a:r>
            <a:endParaRPr lang="en-US" sz="7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Box 394"/>
          <p:cNvSpPr txBox="1">
            <a:spLocks noChangeArrowheads="1"/>
          </p:cNvSpPr>
          <p:nvPr/>
        </p:nvSpPr>
        <p:spPr bwMode="auto">
          <a:xfrm>
            <a:off x="1755336" y="1579344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First Place</a:t>
            </a:r>
          </a:p>
        </p:txBody>
      </p:sp>
      <p:sp>
        <p:nvSpPr>
          <p:cNvPr id="11" name="Text Box 394"/>
          <p:cNvSpPr txBox="1">
            <a:spLocks noChangeArrowheads="1"/>
          </p:cNvSpPr>
          <p:nvPr/>
        </p:nvSpPr>
        <p:spPr bwMode="auto">
          <a:xfrm>
            <a:off x="1755445" y="2634604"/>
            <a:ext cx="1346091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Third </a:t>
            </a:r>
            <a:r>
              <a:rPr lang="en-US" sz="1500" b="1" kern="0" dirty="0">
                <a:ea typeface="굴림" charset="-127"/>
                <a:cs typeface="Arial" pitchFamily="34" charset="0"/>
              </a:rPr>
              <a:t>Place</a:t>
            </a:r>
          </a:p>
        </p:txBody>
      </p:sp>
      <p:sp>
        <p:nvSpPr>
          <p:cNvPr id="12" name="Text Box 394"/>
          <p:cNvSpPr txBox="1">
            <a:spLocks noChangeArrowheads="1"/>
          </p:cNvSpPr>
          <p:nvPr/>
        </p:nvSpPr>
        <p:spPr bwMode="auto">
          <a:xfrm>
            <a:off x="1755336" y="2112755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Second Place</a:t>
            </a:r>
            <a:endParaRPr lang="en-US" sz="1500" b="1" kern="0" dirty="0">
              <a:ea typeface="굴림" charset="-127"/>
              <a:cs typeface="Arial" pitchFamily="34" charset="0"/>
            </a:endParaRPr>
          </a:p>
        </p:txBody>
      </p:sp>
      <p:grpSp>
        <p:nvGrpSpPr>
          <p:cNvPr id="13" name="Group 65"/>
          <p:cNvGrpSpPr/>
          <p:nvPr/>
        </p:nvGrpSpPr>
        <p:grpSpPr>
          <a:xfrm>
            <a:off x="1285427" y="2195268"/>
            <a:ext cx="284613" cy="260596"/>
            <a:chOff x="7391400" y="1988344"/>
            <a:chExt cx="454025" cy="454025"/>
          </a:xfrm>
          <a:effectLst/>
        </p:grpSpPr>
        <p:sp>
          <p:nvSpPr>
            <p:cNvPr id="14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6" name="Group 65"/>
          <p:cNvGrpSpPr/>
          <p:nvPr/>
        </p:nvGrpSpPr>
        <p:grpSpPr>
          <a:xfrm>
            <a:off x="1301196" y="2674699"/>
            <a:ext cx="288246" cy="263922"/>
            <a:chOff x="7391400" y="1988344"/>
            <a:chExt cx="454025" cy="454025"/>
          </a:xfrm>
          <a:effectLst/>
        </p:grpSpPr>
        <p:sp>
          <p:nvSpPr>
            <p:cNvPr id="17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rgbClr val="FF0000">
                    <a:lumMod val="50000"/>
                  </a:srgb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9" name="Group 65"/>
          <p:cNvGrpSpPr/>
          <p:nvPr/>
        </p:nvGrpSpPr>
        <p:grpSpPr>
          <a:xfrm>
            <a:off x="1303451" y="1673942"/>
            <a:ext cx="286968" cy="262752"/>
            <a:chOff x="7391400" y="1988344"/>
            <a:chExt cx="454025" cy="454025"/>
          </a:xfrm>
          <a:effectLst/>
        </p:grpSpPr>
        <p:sp>
          <p:nvSpPr>
            <p:cNvPr id="20" name="Oval 268"/>
            <p:cNvSpPr>
              <a:spLocks noChangeArrowheads="1"/>
            </p:cNvSpPr>
            <p:nvPr/>
          </p:nvSpPr>
          <p:spPr bwMode="auto">
            <a:xfrm rot="21347776">
              <a:off x="7391400" y="1988344"/>
              <a:ext cx="454025" cy="454025"/>
            </a:xfrm>
            <a:prstGeom prst="ellipse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1">
                    <a:lumMod val="75000"/>
                  </a:schemeClr>
                </a:gs>
              </a:gsLst>
              <a:lin ang="15600000" scaled="0"/>
            </a:gradFill>
            <a:ln w="9525">
              <a:noFill/>
              <a:round/>
              <a:headEnd/>
              <a:tailEnd/>
            </a:ln>
          </p:spPr>
          <p:txBody>
            <a:bodyPr wrap="none"/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" name="Oval 269"/>
            <p:cNvSpPr>
              <a:spLocks noChangeArrowheads="1"/>
            </p:cNvSpPr>
            <p:nvPr/>
          </p:nvSpPr>
          <p:spPr bwMode="auto">
            <a:xfrm rot="21347776">
              <a:off x="7439013" y="1991424"/>
              <a:ext cx="354310" cy="265201"/>
            </a:xfrm>
            <a:prstGeom prst="ellipse">
              <a:avLst/>
            </a:prstGeom>
            <a:gradFill rotWithShape="1">
              <a:gsLst>
                <a:gs pos="0">
                  <a:sysClr val="window" lastClr="FFFFFF"/>
                </a:gs>
                <a:gs pos="100000">
                  <a:schemeClr val="accent5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31006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Org Chart / Hierarchy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79506665"/>
              </p:ext>
            </p:extLst>
          </p:nvPr>
        </p:nvGraphicFramePr>
        <p:xfrm>
          <a:off x="1422400" y="1497737"/>
          <a:ext cx="6045200" cy="364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28002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Hierarchy Chart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54806947"/>
              </p:ext>
            </p:extLst>
          </p:nvPr>
        </p:nvGraphicFramePr>
        <p:xfrm>
          <a:off x="990600" y="1291167"/>
          <a:ext cx="7162800" cy="4106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647948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235384957"/>
              </p:ext>
            </p:extLst>
          </p:nvPr>
        </p:nvGraphicFramePr>
        <p:xfrm>
          <a:off x="990600" y="1735667"/>
          <a:ext cx="7086600" cy="3344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036377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Text Blocks/ Hierarchy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762000" y="4017644"/>
            <a:ext cx="2095500" cy="998856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/>
                </a:solidFill>
              </a:rPr>
              <a:t>Example </a:t>
            </a:r>
            <a:r>
              <a:rPr lang="en-US" dirty="0">
                <a:solidFill>
                  <a:prstClr val="white"/>
                </a:solidFill>
              </a:rPr>
              <a:t>Text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422650" y="4017644"/>
            <a:ext cx="2095500" cy="998856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210300" y="4017644"/>
            <a:ext cx="2095500" cy="998856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7" name="Right Arrow 6"/>
          <p:cNvSpPr/>
          <p:nvPr/>
        </p:nvSpPr>
        <p:spPr>
          <a:xfrm rot="2700000">
            <a:off x="5400649" y="2991346"/>
            <a:ext cx="133350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 rot="8100000">
            <a:off x="2054252" y="3027879"/>
            <a:ext cx="1600200" cy="365329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 rot="5400000">
            <a:off x="3979690" y="3123638"/>
            <a:ext cx="90492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3378200" y="1613096"/>
            <a:ext cx="2184400" cy="946573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prstClr val="white"/>
                </a:solidFill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2611266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Facebook Strategy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5526324" y="4044068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66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6136161" y="4044068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69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6745524" y="4042834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72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7340836" y="4044068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75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5820605" y="3054197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78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6429968" y="3052962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81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7025280" y="3054197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84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132629" y="2038197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87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6727941" y="2039431"/>
            <a:ext cx="279165" cy="831033"/>
            <a:chOff x="3740273" y="2155825"/>
            <a:chExt cx="762000" cy="2041525"/>
          </a:xfrm>
          <a:solidFill>
            <a:schemeClr val="accent1"/>
          </a:solidFill>
        </p:grpSpPr>
        <p:sp>
          <p:nvSpPr>
            <p:cNvPr id="90" name="Oval 14"/>
            <p:cNvSpPr>
              <a:spLocks noChangeArrowheads="1"/>
            </p:cNvSpPr>
            <p:nvPr/>
          </p:nvSpPr>
          <p:spPr bwMode="auto">
            <a:xfrm>
              <a:off x="3930773" y="2155825"/>
              <a:ext cx="381000" cy="382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5"/>
            <p:cNvSpPr>
              <a:spLocks/>
            </p:cNvSpPr>
            <p:nvPr/>
          </p:nvSpPr>
          <p:spPr bwMode="auto">
            <a:xfrm>
              <a:off x="3740273" y="2667000"/>
              <a:ext cx="762000" cy="1530350"/>
            </a:xfrm>
            <a:custGeom>
              <a:avLst/>
              <a:gdLst>
                <a:gd name="T0" fmla="*/ 40 w 48"/>
                <a:gd name="T1" fmla="*/ 0 h 96"/>
                <a:gd name="T2" fmla="*/ 8 w 48"/>
                <a:gd name="T3" fmla="*/ 0 h 96"/>
                <a:gd name="T4" fmla="*/ 0 w 48"/>
                <a:gd name="T5" fmla="*/ 8 h 96"/>
                <a:gd name="T6" fmla="*/ 0 w 48"/>
                <a:gd name="T7" fmla="*/ 40 h 96"/>
                <a:gd name="T8" fmla="*/ 8 w 48"/>
                <a:gd name="T9" fmla="*/ 48 h 96"/>
                <a:gd name="T10" fmla="*/ 8 w 48"/>
                <a:gd name="T11" fmla="*/ 96 h 96"/>
                <a:gd name="T12" fmla="*/ 40 w 48"/>
                <a:gd name="T13" fmla="*/ 96 h 96"/>
                <a:gd name="T14" fmla="*/ 40 w 48"/>
                <a:gd name="T15" fmla="*/ 48 h 96"/>
                <a:gd name="T16" fmla="*/ 48 w 48"/>
                <a:gd name="T17" fmla="*/ 40 h 96"/>
                <a:gd name="T18" fmla="*/ 48 w 48"/>
                <a:gd name="T19" fmla="*/ 8 h 96"/>
                <a:gd name="T20" fmla="*/ 40 w 48"/>
                <a:gd name="T2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96">
                  <a:moveTo>
                    <a:pt x="40" y="0"/>
                  </a:moveTo>
                  <a:cubicBezTo>
                    <a:pt x="38" y="0"/>
                    <a:pt x="8" y="0"/>
                    <a:pt x="8" y="0"/>
                  </a:cubicBezTo>
                  <a:cubicBezTo>
                    <a:pt x="8" y="0"/>
                    <a:pt x="0" y="0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8" y="48"/>
                    <a:pt x="8" y="4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8"/>
                    <a:pt x="48" y="49"/>
                    <a:pt x="48" y="40"/>
                  </a:cubicBezTo>
                  <a:cubicBezTo>
                    <a:pt x="48" y="31"/>
                    <a:pt x="48" y="8"/>
                    <a:pt x="48" y="8"/>
                  </a:cubicBezTo>
                  <a:cubicBezTo>
                    <a:pt x="48" y="8"/>
                    <a:pt x="48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2" name="Text Box 394"/>
          <p:cNvSpPr txBox="1">
            <a:spLocks noChangeArrowheads="1"/>
          </p:cNvSpPr>
          <p:nvPr/>
        </p:nvSpPr>
        <p:spPr bwMode="auto">
          <a:xfrm>
            <a:off x="5845532" y="1451649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93" name="Text Box 394"/>
          <p:cNvSpPr txBox="1">
            <a:spLocks noChangeArrowheads="1"/>
          </p:cNvSpPr>
          <p:nvPr/>
        </p:nvSpPr>
        <p:spPr bwMode="auto">
          <a:xfrm>
            <a:off x="5754937" y="4994685"/>
            <a:ext cx="1727200" cy="3693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 smtClean="0">
                <a:ea typeface="굴림" charset="-127"/>
                <a:cs typeface="Arial" pitchFamily="34" charset="0"/>
              </a:rPr>
              <a:t>100,000,000 Users</a:t>
            </a:r>
          </a:p>
        </p:txBody>
      </p:sp>
      <p:sp>
        <p:nvSpPr>
          <p:cNvPr id="94" name="Equal 93"/>
          <p:cNvSpPr/>
          <p:nvPr/>
        </p:nvSpPr>
        <p:spPr>
          <a:xfrm>
            <a:off x="3962401" y="2918055"/>
            <a:ext cx="871569" cy="96841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pic>
        <p:nvPicPr>
          <p:cNvPr id="35" name="Picture 34" descr="D:\Imagine7Buckup\SmileRobot\New folder\1388842504_social_facebook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0193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89060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282700" y="1624330"/>
            <a:ext cx="1905000" cy="8255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 smtClean="0">
                <a:solidFill>
                  <a:schemeClr val="bg1"/>
                </a:solidFill>
              </a:rPr>
              <a:t>Example </a:t>
            </a:r>
            <a:r>
              <a:rPr lang="en-US" dirty="0">
                <a:solidFill>
                  <a:schemeClr val="bg1"/>
                </a:solidFill>
              </a:rPr>
              <a:t>Text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619500" y="1624330"/>
            <a:ext cx="1905000" cy="8255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>
                <a:solidFill>
                  <a:schemeClr val="bg1"/>
                </a:solidFill>
              </a:rPr>
              <a:t>Example Text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019800" y="1624330"/>
            <a:ext cx="1905000" cy="8255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>
                <a:solidFill>
                  <a:schemeClr val="bg1"/>
                </a:solidFill>
              </a:rPr>
              <a:t>Example Text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2700000">
            <a:off x="2197153" y="2831260"/>
            <a:ext cx="133350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 rot="8100000">
            <a:off x="5454702" y="2867793"/>
            <a:ext cx="1600200" cy="365329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5400000">
            <a:off x="4094139" y="2873595"/>
            <a:ext cx="90492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3136900" y="3836247"/>
            <a:ext cx="2870200" cy="1243753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500" dirty="0">
                <a:solidFill>
                  <a:schemeClr val="bg1"/>
                </a:solidFill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360722372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Blocks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787400" y="1869401"/>
            <a:ext cx="1905000" cy="15875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>
              <a:solidFill>
                <a:prstClr val="white"/>
              </a:solidFill>
            </a:endParaRPr>
          </a:p>
          <a:p>
            <a:pPr algn="ctr"/>
            <a:r>
              <a:rPr lang="en-US" dirty="0" smtClean="0">
                <a:solidFill>
                  <a:prstClr val="white"/>
                </a:solidFill>
              </a:rPr>
              <a:t>Example </a:t>
            </a:r>
            <a:r>
              <a:rPr lang="en-US" dirty="0">
                <a:solidFill>
                  <a:prstClr val="white"/>
                </a:solidFill>
              </a:rPr>
              <a:t>Text</a:t>
            </a:r>
          </a:p>
        </p:txBody>
      </p:sp>
      <p:sp>
        <p:nvSpPr>
          <p:cNvPr id="5" name="Right Arrow 4"/>
          <p:cNvSpPr/>
          <p:nvPr/>
        </p:nvSpPr>
        <p:spPr>
          <a:xfrm>
            <a:off x="2844800" y="2533279"/>
            <a:ext cx="542952" cy="365329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568700" y="1869401"/>
            <a:ext cx="1905000" cy="15875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>
              <a:solidFill>
                <a:prstClr val="white"/>
              </a:solidFill>
            </a:endParaRPr>
          </a:p>
          <a:p>
            <a:pPr algn="ctr"/>
            <a:r>
              <a:rPr lang="en-US" dirty="0" smtClean="0">
                <a:solidFill>
                  <a:prstClr val="white"/>
                </a:solidFill>
              </a:rPr>
              <a:t>Example </a:t>
            </a:r>
            <a:r>
              <a:rPr lang="en-US" dirty="0">
                <a:solidFill>
                  <a:prstClr val="white"/>
                </a:solidFill>
              </a:rPr>
              <a:t>Text</a:t>
            </a:r>
          </a:p>
        </p:txBody>
      </p:sp>
      <p:sp>
        <p:nvSpPr>
          <p:cNvPr id="7" name="Right Arrow 6"/>
          <p:cNvSpPr/>
          <p:nvPr/>
        </p:nvSpPr>
        <p:spPr>
          <a:xfrm>
            <a:off x="5626100" y="2533279"/>
            <a:ext cx="542952" cy="365329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24600" y="1869401"/>
            <a:ext cx="1905000" cy="1587500"/>
          </a:xfrm>
          <a:prstGeom prst="round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 smtClean="0">
              <a:solidFill>
                <a:prstClr val="white"/>
              </a:solidFill>
            </a:endParaRPr>
          </a:p>
          <a:p>
            <a:pPr algn="ctr"/>
            <a:endParaRPr lang="en-US" dirty="0">
              <a:solidFill>
                <a:prstClr val="white"/>
              </a:solidFill>
            </a:endParaRPr>
          </a:p>
          <a:p>
            <a:pPr algn="ctr"/>
            <a:r>
              <a:rPr lang="en-US" dirty="0" smtClean="0">
                <a:solidFill>
                  <a:prstClr val="white"/>
                </a:solidFill>
              </a:rPr>
              <a:t>Example </a:t>
            </a:r>
            <a:r>
              <a:rPr lang="en-US" dirty="0">
                <a:solidFill>
                  <a:prstClr val="white"/>
                </a:solidFill>
              </a:rPr>
              <a:t>Text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71600" y="2119710"/>
            <a:ext cx="736600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</a:t>
            </a:r>
            <a:endParaRPr lang="en-US" sz="5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40200" y="2119710"/>
            <a:ext cx="736600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</a:t>
            </a:r>
            <a:endParaRPr lang="en-US" sz="5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08800" y="2119710"/>
            <a:ext cx="736600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</a:t>
            </a:r>
            <a:endParaRPr lang="en-US" sz="5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2200" y="4044354"/>
            <a:ext cx="662625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Lorem Ipsum is simply dummy text of the printing and typesetting industry. </a:t>
            </a:r>
            <a:endParaRPr lang="en-US" sz="25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096465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Cloud 3"/>
          <p:cNvSpPr/>
          <p:nvPr/>
        </p:nvSpPr>
        <p:spPr>
          <a:xfrm>
            <a:off x="1066800" y="1751222"/>
            <a:ext cx="2333088" cy="1327772"/>
          </a:xfrm>
          <a:prstGeom prst="cloud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5" name="Cloud 4"/>
          <p:cNvSpPr/>
          <p:nvPr/>
        </p:nvSpPr>
        <p:spPr>
          <a:xfrm>
            <a:off x="4780779" y="1529205"/>
            <a:ext cx="3113314" cy="177180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i="1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Cloud 5"/>
          <p:cNvSpPr/>
          <p:nvPr/>
        </p:nvSpPr>
        <p:spPr>
          <a:xfrm>
            <a:off x="2076388" y="3902283"/>
            <a:ext cx="1552100" cy="883309"/>
          </a:xfrm>
          <a:prstGeom prst="cloud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7" name="Cloud 6"/>
          <p:cNvSpPr/>
          <p:nvPr/>
        </p:nvSpPr>
        <p:spPr>
          <a:xfrm>
            <a:off x="4780779" y="4157291"/>
            <a:ext cx="1956072" cy="1113210"/>
          </a:xfrm>
          <a:prstGeom prst="cloud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8" name="Right Arrow 7"/>
          <p:cNvSpPr/>
          <p:nvPr/>
        </p:nvSpPr>
        <p:spPr>
          <a:xfrm rot="10800000">
            <a:off x="3838412" y="2049778"/>
            <a:ext cx="542952" cy="365329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 rot="4500000">
            <a:off x="2194830" y="3347611"/>
            <a:ext cx="45246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 rot="602131">
            <a:off x="3996444" y="4248981"/>
            <a:ext cx="542952" cy="365329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 rot="16559724">
            <a:off x="5849374" y="3507010"/>
            <a:ext cx="452460" cy="438395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68083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Callouts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Callout 3"/>
          <p:cNvSpPr/>
          <p:nvPr/>
        </p:nvSpPr>
        <p:spPr>
          <a:xfrm>
            <a:off x="5363063" y="2085718"/>
            <a:ext cx="2714139" cy="1676839"/>
          </a:xfrm>
          <a:prstGeom prst="wedgeEllipseCallout">
            <a:avLst>
              <a:gd name="adj1" fmla="val -55316"/>
              <a:gd name="adj2" fmla="val 54754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Example Text</a:t>
            </a:r>
            <a:endParaRPr lang="en-US" sz="3000" dirty="0"/>
          </a:p>
        </p:txBody>
      </p:sp>
      <p:sp>
        <p:nvSpPr>
          <p:cNvPr id="5" name="Oval Callout 4"/>
          <p:cNvSpPr/>
          <p:nvPr/>
        </p:nvSpPr>
        <p:spPr>
          <a:xfrm>
            <a:off x="1519732" y="3327839"/>
            <a:ext cx="1502469" cy="896913"/>
          </a:xfrm>
          <a:prstGeom prst="wedgeEllipseCallout">
            <a:avLst>
              <a:gd name="adj1" fmla="val 78889"/>
              <a:gd name="adj2" fmla="val 14123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Example Text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Oval Callout 5"/>
          <p:cNvSpPr/>
          <p:nvPr/>
        </p:nvSpPr>
        <p:spPr>
          <a:xfrm>
            <a:off x="1447800" y="2224044"/>
            <a:ext cx="2059002" cy="1179301"/>
          </a:xfrm>
          <a:prstGeom prst="wedgeEllipseCallout">
            <a:avLst>
              <a:gd name="adj1" fmla="val 63650"/>
              <a:gd name="adj2" fmla="val 54805"/>
            </a:avLst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i="1" dirty="0">
                <a:solidFill>
                  <a:schemeClr val="bg1"/>
                </a:solidFill>
              </a:rPr>
              <a:t>Example Text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7" name="Oval Callout 6"/>
          <p:cNvSpPr/>
          <p:nvPr/>
        </p:nvSpPr>
        <p:spPr>
          <a:xfrm>
            <a:off x="3141021" y="1651001"/>
            <a:ext cx="2714139" cy="1676839"/>
          </a:xfrm>
          <a:prstGeom prst="wedgeEllipseCallout">
            <a:avLst>
              <a:gd name="adj1" fmla="val 1581"/>
              <a:gd name="adj2" fmla="val 756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Example Text</a:t>
            </a:r>
            <a:endParaRPr lang="en-US" sz="3000" dirty="0"/>
          </a:p>
        </p:txBody>
      </p:sp>
      <p:sp>
        <p:nvSpPr>
          <p:cNvPr id="8" name="TextBox 7"/>
          <p:cNvSpPr txBox="1"/>
          <p:nvPr/>
        </p:nvSpPr>
        <p:spPr>
          <a:xfrm>
            <a:off x="3352800" y="4018698"/>
            <a:ext cx="2093670" cy="86177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Click  to add your text.</a:t>
            </a:r>
            <a:endParaRPr lang="en-US" sz="25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8933557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Scrolls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Vertical Scroll 3"/>
          <p:cNvSpPr/>
          <p:nvPr/>
        </p:nvSpPr>
        <p:spPr>
          <a:xfrm>
            <a:off x="4800600" y="1905000"/>
            <a:ext cx="3447738" cy="2921000"/>
          </a:xfrm>
          <a:prstGeom prst="verticalScroll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Vertical Scroll 4"/>
          <p:cNvSpPr/>
          <p:nvPr/>
        </p:nvSpPr>
        <p:spPr>
          <a:xfrm>
            <a:off x="914400" y="1905000"/>
            <a:ext cx="3447738" cy="2921000"/>
          </a:xfrm>
          <a:prstGeom prst="verticalScroll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4257648" y="3159126"/>
            <a:ext cx="542952" cy="365329"/>
          </a:xfrm>
          <a:prstGeom prst="rightArrow">
            <a:avLst>
              <a:gd name="adj1" fmla="val 2606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71788" y="2921002"/>
            <a:ext cx="2266950" cy="12464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500" i="1" dirty="0" smtClean="0">
                <a:latin typeface="+mj-lt"/>
              </a:rPr>
              <a:t>Click  to add your text.</a:t>
            </a:r>
            <a:endParaRPr lang="en-US" sz="2500" i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23688" y="2921002"/>
            <a:ext cx="2266950" cy="124649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500" i="1" dirty="0" smtClean="0">
                <a:latin typeface="+mj-lt"/>
              </a:rPr>
              <a:t>Click  to add your text.</a:t>
            </a:r>
            <a:endParaRPr lang="en-US" sz="25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23874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Plus 3"/>
          <p:cNvSpPr/>
          <p:nvPr/>
        </p:nvSpPr>
        <p:spPr>
          <a:xfrm>
            <a:off x="2680102" y="2392195"/>
            <a:ext cx="536693" cy="53052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prstClr val="white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120091" y="2076408"/>
            <a:ext cx="1175610" cy="1162092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Oval 5"/>
          <p:cNvSpPr/>
          <p:nvPr/>
        </p:nvSpPr>
        <p:spPr>
          <a:xfrm>
            <a:off x="3429001" y="2076408"/>
            <a:ext cx="1175610" cy="1162092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7" name="Equal 6"/>
          <p:cNvSpPr/>
          <p:nvPr/>
        </p:nvSpPr>
        <p:spPr>
          <a:xfrm>
            <a:off x="5038973" y="2294302"/>
            <a:ext cx="734757" cy="726308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prstClr val="black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6081191" y="1746250"/>
            <a:ext cx="1843609" cy="1822409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66800" y="3790354"/>
            <a:ext cx="662625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/>
              <a:t>Lorem Ipsum is simply dummy text of the printing and typesetting industry. </a:t>
            </a:r>
            <a:endParaRPr lang="en-US" sz="2500" i="1" dirty="0"/>
          </a:p>
        </p:txBody>
      </p:sp>
    </p:spTree>
    <p:extLst>
      <p:ext uri="{BB962C8B-B14F-4D97-AF65-F5344CB8AC3E}">
        <p14:creationId xmlns:p14="http://schemas.microsoft.com/office/powerpoint/2010/main" val="18680666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Stands Out  Circle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600200" y="2400300"/>
            <a:ext cx="5943600" cy="1454136"/>
            <a:chOff x="1040196" y="2247900"/>
            <a:chExt cx="6675054" cy="1668763"/>
          </a:xfrm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5" name="Oval 4"/>
            <p:cNvSpPr/>
            <p:nvPr/>
          </p:nvSpPr>
          <p:spPr>
            <a:xfrm>
              <a:off x="1040196" y="2247900"/>
              <a:ext cx="1668764" cy="1668763"/>
            </a:xfrm>
            <a:prstGeom prst="ellipse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  <a:reflection blurRad="6350" stA="52000" endA="300" endPos="35000" dir="5400000" sy="-100000" algn="bl" rotWithShape="0"/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prstClr val="white"/>
                  </a:solidFill>
                </a:rPr>
                <a:t>Example Text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2708959" y="2247900"/>
              <a:ext cx="1668764" cy="16687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  <a:reflection blurRad="6350" stA="52000" endA="300" endPos="35000" dir="5400000" sy="-100000" algn="bl" rotWithShape="0"/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prstClr val="white"/>
                  </a:solidFill>
                </a:rPr>
                <a:t>Example Text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4377723" y="2247900"/>
              <a:ext cx="1668764" cy="1668763"/>
            </a:xfrm>
            <a:prstGeom prst="ellipse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  <a:reflection blurRad="6350" stA="52000" endA="300" endPos="35000" dir="5400000" sy="-100000" algn="bl" rotWithShape="0"/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prstClr val="white"/>
                  </a:solidFill>
                </a:rPr>
                <a:t>Example Text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6046486" y="2247900"/>
              <a:ext cx="1668764" cy="1668763"/>
            </a:xfrm>
            <a:prstGeom prst="ellipse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  <a:reflection blurRad="6350" stA="52000" endA="300" endPos="35000" dir="5400000" sy="-100000" algn="bl" rotWithShape="0"/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prstClr val="white"/>
                  </a:solidFill>
                </a:rPr>
                <a:t>Example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970642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066802" y="2016125"/>
            <a:ext cx="1722474" cy="171449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5" name="Oval 4"/>
          <p:cNvSpPr/>
          <p:nvPr/>
        </p:nvSpPr>
        <p:spPr>
          <a:xfrm>
            <a:off x="3981451" y="1333500"/>
            <a:ext cx="1435395" cy="1428749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Oval 5"/>
          <p:cNvSpPr/>
          <p:nvPr/>
        </p:nvSpPr>
        <p:spPr>
          <a:xfrm>
            <a:off x="3676652" y="3587748"/>
            <a:ext cx="1722474" cy="171449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Example Text</a:t>
            </a:r>
          </a:p>
        </p:txBody>
      </p:sp>
      <p:sp>
        <p:nvSpPr>
          <p:cNvPr id="7" name="Oval 6"/>
          <p:cNvSpPr/>
          <p:nvPr/>
        </p:nvSpPr>
        <p:spPr>
          <a:xfrm>
            <a:off x="6629400" y="2984499"/>
            <a:ext cx="1371600" cy="136524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320890391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Circles Diagrams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163686747"/>
              </p:ext>
            </p:extLst>
          </p:nvPr>
        </p:nvGraphicFramePr>
        <p:xfrm>
          <a:off x="1066800" y="1333500"/>
          <a:ext cx="68580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434365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438400" y="2479674"/>
            <a:ext cx="1722949" cy="171449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5" name="Oval 4"/>
          <p:cNvSpPr/>
          <p:nvPr/>
        </p:nvSpPr>
        <p:spPr>
          <a:xfrm>
            <a:off x="4410401" y="1257300"/>
            <a:ext cx="1228400" cy="1222374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6" name="Oval 5"/>
          <p:cNvSpPr/>
          <p:nvPr/>
        </p:nvSpPr>
        <p:spPr>
          <a:xfrm>
            <a:off x="4867599" y="2725736"/>
            <a:ext cx="1228400" cy="1222374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prstClr val="white"/>
                </a:solidFill>
              </a:rPr>
              <a:t>Example Text</a:t>
            </a:r>
          </a:p>
        </p:txBody>
      </p:sp>
      <p:sp>
        <p:nvSpPr>
          <p:cNvPr id="7" name="Oval 6"/>
          <p:cNvSpPr/>
          <p:nvPr/>
        </p:nvSpPr>
        <p:spPr>
          <a:xfrm>
            <a:off x="4420907" y="4210049"/>
            <a:ext cx="1228400" cy="1222374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prstClr val="white"/>
                </a:solidFill>
              </a:rPr>
              <a:t>Example Text</a:t>
            </a:r>
          </a:p>
        </p:txBody>
      </p:sp>
      <p:cxnSp>
        <p:nvCxnSpPr>
          <p:cNvPr id="8" name="Straight Connector 7"/>
          <p:cNvCxnSpPr>
            <a:stCxn id="4" idx="7"/>
            <a:endCxn id="5" idx="3"/>
          </p:cNvCxnSpPr>
          <p:nvPr/>
        </p:nvCxnSpPr>
        <p:spPr>
          <a:xfrm flipV="1">
            <a:off x="3909029" y="2300661"/>
            <a:ext cx="681267" cy="43009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4" idx="6"/>
            <a:endCxn id="6" idx="2"/>
          </p:cNvCxnSpPr>
          <p:nvPr/>
        </p:nvCxnSpPr>
        <p:spPr>
          <a:xfrm flipV="1">
            <a:off x="4161349" y="3336923"/>
            <a:ext cx="706249" cy="1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" idx="5"/>
            <a:endCxn id="7" idx="1"/>
          </p:cNvCxnSpPr>
          <p:nvPr/>
        </p:nvCxnSpPr>
        <p:spPr>
          <a:xfrm>
            <a:off x="3909029" y="3943091"/>
            <a:ext cx="691773" cy="44597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811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Skype Strategy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2800" y="1418167"/>
            <a:ext cx="5334000" cy="3979333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pic>
        <p:nvPicPr>
          <p:cNvPr id="5" name="Picture 4" descr="D:\Imagine7Buckup\SmileRobot\New folder\1388842523_social_skype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431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56973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752600" y="4005977"/>
            <a:ext cx="5867400" cy="1137523"/>
            <a:chOff x="1125525" y="4179437"/>
            <a:chExt cx="6740550" cy="1568164"/>
          </a:xfrm>
        </p:grpSpPr>
        <p:sp>
          <p:nvSpPr>
            <p:cNvPr id="5" name="Cube 4"/>
            <p:cNvSpPr/>
            <p:nvPr/>
          </p:nvSpPr>
          <p:spPr>
            <a:xfrm>
              <a:off x="1125525" y="4191000"/>
              <a:ext cx="1740714" cy="1556601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>
                  <a:solidFill>
                    <a:schemeClr val="tx1"/>
                  </a:solidFill>
                </a:rPr>
                <a:t>I</a:t>
              </a:r>
            </a:p>
          </p:txBody>
        </p:sp>
        <p:sp>
          <p:nvSpPr>
            <p:cNvPr id="6" name="Cube 5"/>
            <p:cNvSpPr/>
            <p:nvPr/>
          </p:nvSpPr>
          <p:spPr>
            <a:xfrm>
              <a:off x="2778155" y="4179437"/>
              <a:ext cx="1740714" cy="1556601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 smtClean="0">
                  <a:solidFill>
                    <a:schemeClr val="tx1"/>
                  </a:solidFill>
                </a:rPr>
                <a:t>D</a:t>
              </a:r>
              <a:endParaRPr lang="en-US" sz="6000" b="1" dirty="0">
                <a:solidFill>
                  <a:schemeClr val="tx1"/>
                </a:solidFill>
              </a:endParaRPr>
            </a:p>
          </p:txBody>
        </p:sp>
        <p:sp>
          <p:nvSpPr>
            <p:cNvPr id="7" name="Cube 6"/>
            <p:cNvSpPr/>
            <p:nvPr/>
          </p:nvSpPr>
          <p:spPr>
            <a:xfrm>
              <a:off x="4451758" y="4191000"/>
              <a:ext cx="1740714" cy="1556601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 smtClean="0">
                  <a:solidFill>
                    <a:schemeClr val="tx1"/>
                  </a:solidFill>
                </a:rPr>
                <a:t>E</a:t>
              </a:r>
              <a:endParaRPr lang="en-US" sz="60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Cube 7"/>
            <p:cNvSpPr/>
            <p:nvPr/>
          </p:nvSpPr>
          <p:spPr>
            <a:xfrm>
              <a:off x="6125361" y="4179437"/>
              <a:ext cx="1740714" cy="1556601"/>
            </a:xfrm>
            <a:prstGeom prst="cub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 smtClean="0">
                  <a:solidFill>
                    <a:schemeClr val="tx1"/>
                  </a:solidFill>
                </a:rPr>
                <a:t>A</a:t>
              </a:r>
              <a:endParaRPr lang="en-US" sz="60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Freeform 6"/>
          <p:cNvSpPr>
            <a:spLocks noEditPoints="1"/>
          </p:cNvSpPr>
          <p:nvPr/>
        </p:nvSpPr>
        <p:spPr bwMode="auto">
          <a:xfrm>
            <a:off x="2204876" y="1529478"/>
            <a:ext cx="1430464" cy="2095019"/>
          </a:xfrm>
          <a:custGeom>
            <a:avLst/>
            <a:gdLst>
              <a:gd name="T0" fmla="*/ 2456 w 2738"/>
              <a:gd name="T1" fmla="*/ 2252 h 4812"/>
              <a:gd name="T2" fmla="*/ 2090 w 2738"/>
              <a:gd name="T3" fmla="*/ 3334 h 4812"/>
              <a:gd name="T4" fmla="*/ 1944 w 2738"/>
              <a:gd name="T5" fmla="*/ 3796 h 4812"/>
              <a:gd name="T6" fmla="*/ 760 w 2738"/>
              <a:gd name="T7" fmla="*/ 3772 h 4812"/>
              <a:gd name="T8" fmla="*/ 620 w 2738"/>
              <a:gd name="T9" fmla="*/ 3168 h 4812"/>
              <a:gd name="T10" fmla="*/ 168 w 2738"/>
              <a:gd name="T11" fmla="*/ 2028 h 4812"/>
              <a:gd name="T12" fmla="*/ 6 w 2738"/>
              <a:gd name="T13" fmla="*/ 1232 h 4812"/>
              <a:gd name="T14" fmla="*/ 400 w 2738"/>
              <a:gd name="T15" fmla="*/ 400 h 4812"/>
              <a:gd name="T16" fmla="*/ 1166 w 2738"/>
              <a:gd name="T17" fmla="*/ 14 h 4812"/>
              <a:gd name="T18" fmla="*/ 1796 w 2738"/>
              <a:gd name="T19" fmla="*/ 68 h 4812"/>
              <a:gd name="T20" fmla="*/ 2306 w 2738"/>
              <a:gd name="T21" fmla="*/ 370 h 4812"/>
              <a:gd name="T22" fmla="*/ 2710 w 2738"/>
              <a:gd name="T23" fmla="*/ 1100 h 4812"/>
              <a:gd name="T24" fmla="*/ 2064 w 2738"/>
              <a:gd name="T25" fmla="*/ 346 h 4812"/>
              <a:gd name="T26" fmla="*/ 1502 w 2738"/>
              <a:gd name="T27" fmla="*/ 138 h 4812"/>
              <a:gd name="T28" fmla="*/ 786 w 2738"/>
              <a:gd name="T29" fmla="*/ 276 h 4812"/>
              <a:gd name="T30" fmla="*/ 250 w 2738"/>
              <a:gd name="T31" fmla="*/ 840 h 4812"/>
              <a:gd name="T32" fmla="*/ 154 w 2738"/>
              <a:gd name="T33" fmla="*/ 1608 h 4812"/>
              <a:gd name="T34" fmla="*/ 588 w 2738"/>
              <a:gd name="T35" fmla="*/ 2624 h 4812"/>
              <a:gd name="T36" fmla="*/ 798 w 2738"/>
              <a:gd name="T37" fmla="*/ 3578 h 4812"/>
              <a:gd name="T38" fmla="*/ 1304 w 2738"/>
              <a:gd name="T39" fmla="*/ 3426 h 4812"/>
              <a:gd name="T40" fmla="*/ 1080 w 2738"/>
              <a:gd name="T41" fmla="*/ 2500 h 4812"/>
              <a:gd name="T42" fmla="*/ 770 w 2738"/>
              <a:gd name="T43" fmla="*/ 2110 h 4812"/>
              <a:gd name="T44" fmla="*/ 800 w 2738"/>
              <a:gd name="T45" fmla="*/ 1782 h 4812"/>
              <a:gd name="T46" fmla="*/ 984 w 2738"/>
              <a:gd name="T47" fmla="*/ 1666 h 4812"/>
              <a:gd name="T48" fmla="*/ 1286 w 2738"/>
              <a:gd name="T49" fmla="*/ 1974 h 4812"/>
              <a:gd name="T50" fmla="*/ 1510 w 2738"/>
              <a:gd name="T51" fmla="*/ 1836 h 4812"/>
              <a:gd name="T52" fmla="*/ 1838 w 2738"/>
              <a:gd name="T53" fmla="*/ 1556 h 4812"/>
              <a:gd name="T54" fmla="*/ 2072 w 2738"/>
              <a:gd name="T55" fmla="*/ 1768 h 4812"/>
              <a:gd name="T56" fmla="*/ 1878 w 2738"/>
              <a:gd name="T57" fmla="*/ 2196 h 4812"/>
              <a:gd name="T58" fmla="*/ 1426 w 2738"/>
              <a:gd name="T59" fmla="*/ 2576 h 4812"/>
              <a:gd name="T60" fmla="*/ 1860 w 2738"/>
              <a:gd name="T61" fmla="*/ 3690 h 4812"/>
              <a:gd name="T62" fmla="*/ 1966 w 2738"/>
              <a:gd name="T63" fmla="*/ 3264 h 4812"/>
              <a:gd name="T64" fmla="*/ 2376 w 2738"/>
              <a:gd name="T65" fmla="*/ 2116 h 4812"/>
              <a:gd name="T66" fmla="*/ 2606 w 2738"/>
              <a:gd name="T67" fmla="*/ 1368 h 4812"/>
              <a:gd name="T68" fmla="*/ 2326 w 2738"/>
              <a:gd name="T69" fmla="*/ 584 h 4812"/>
              <a:gd name="T70" fmla="*/ 1154 w 2738"/>
              <a:gd name="T71" fmla="*/ 2004 h 4812"/>
              <a:gd name="T72" fmla="*/ 972 w 2738"/>
              <a:gd name="T73" fmla="*/ 1798 h 4812"/>
              <a:gd name="T74" fmla="*/ 886 w 2738"/>
              <a:gd name="T75" fmla="*/ 1978 h 4812"/>
              <a:gd name="T76" fmla="*/ 1034 w 2738"/>
              <a:gd name="T77" fmla="*/ 2302 h 4812"/>
              <a:gd name="T78" fmla="*/ 1554 w 2738"/>
              <a:gd name="T79" fmla="*/ 2342 h 4812"/>
              <a:gd name="T80" fmla="*/ 1934 w 2738"/>
              <a:gd name="T81" fmla="*/ 1840 h 4812"/>
              <a:gd name="T82" fmla="*/ 1890 w 2738"/>
              <a:gd name="T83" fmla="*/ 1704 h 4812"/>
              <a:gd name="T84" fmla="*/ 1716 w 2738"/>
              <a:gd name="T85" fmla="*/ 1754 h 4812"/>
              <a:gd name="T86" fmla="*/ 776 w 2738"/>
              <a:gd name="T87" fmla="*/ 3988 h 4812"/>
              <a:gd name="T88" fmla="*/ 1852 w 2738"/>
              <a:gd name="T89" fmla="*/ 3872 h 4812"/>
              <a:gd name="T90" fmla="*/ 1940 w 2738"/>
              <a:gd name="T91" fmla="*/ 4054 h 4812"/>
              <a:gd name="T92" fmla="*/ 1952 w 2738"/>
              <a:gd name="T93" fmla="*/ 4178 h 4812"/>
              <a:gd name="T94" fmla="*/ 1840 w 2738"/>
              <a:gd name="T95" fmla="*/ 4340 h 4812"/>
              <a:gd name="T96" fmla="*/ 1958 w 2738"/>
              <a:gd name="T97" fmla="*/ 4482 h 4812"/>
              <a:gd name="T98" fmla="*/ 830 w 2738"/>
              <a:gd name="T99" fmla="*/ 4556 h 4812"/>
              <a:gd name="T100" fmla="*/ 850 w 2738"/>
              <a:gd name="T101" fmla="*/ 4350 h 4812"/>
              <a:gd name="T102" fmla="*/ 776 w 2738"/>
              <a:gd name="T103" fmla="*/ 4224 h 4812"/>
              <a:gd name="T104" fmla="*/ 872 w 2738"/>
              <a:gd name="T105" fmla="*/ 4104 h 4812"/>
              <a:gd name="T106" fmla="*/ 1570 w 2738"/>
              <a:gd name="T107" fmla="*/ 4416 h 4812"/>
              <a:gd name="T108" fmla="*/ 1556 w 2738"/>
              <a:gd name="T109" fmla="*/ 4290 h 4812"/>
              <a:gd name="T110" fmla="*/ 964 w 2738"/>
              <a:gd name="T111" fmla="*/ 4382 h 4812"/>
              <a:gd name="T112" fmla="*/ 1772 w 2738"/>
              <a:gd name="T113" fmla="*/ 4138 h 4812"/>
              <a:gd name="T114" fmla="*/ 1012 w 2738"/>
              <a:gd name="T115" fmla="*/ 4024 h 4812"/>
              <a:gd name="T116" fmla="*/ 966 w 2738"/>
              <a:gd name="T117" fmla="*/ 4138 h 4812"/>
              <a:gd name="T118" fmla="*/ 1178 w 2738"/>
              <a:gd name="T119" fmla="*/ 4772 h 4812"/>
              <a:gd name="T120" fmla="*/ 1692 w 2738"/>
              <a:gd name="T121" fmla="*/ 4682 h 4812"/>
              <a:gd name="T122" fmla="*/ 1368 w 2738"/>
              <a:gd name="T123" fmla="*/ 4812 h 4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738" h="4812">
                <a:moveTo>
                  <a:pt x="2732" y="1494"/>
                </a:moveTo>
                <a:lnTo>
                  <a:pt x="2732" y="1494"/>
                </a:lnTo>
                <a:lnTo>
                  <a:pt x="2724" y="1562"/>
                </a:lnTo>
                <a:lnTo>
                  <a:pt x="2712" y="1632"/>
                </a:lnTo>
                <a:lnTo>
                  <a:pt x="2696" y="1700"/>
                </a:lnTo>
                <a:lnTo>
                  <a:pt x="2678" y="1766"/>
                </a:lnTo>
                <a:lnTo>
                  <a:pt x="2658" y="1832"/>
                </a:lnTo>
                <a:lnTo>
                  <a:pt x="2632" y="1898"/>
                </a:lnTo>
                <a:lnTo>
                  <a:pt x="2604" y="1964"/>
                </a:lnTo>
                <a:lnTo>
                  <a:pt x="2572" y="2028"/>
                </a:lnTo>
                <a:lnTo>
                  <a:pt x="2572" y="2028"/>
                </a:lnTo>
                <a:lnTo>
                  <a:pt x="2550" y="2068"/>
                </a:lnTo>
                <a:lnTo>
                  <a:pt x="2494" y="2176"/>
                </a:lnTo>
                <a:lnTo>
                  <a:pt x="2456" y="2252"/>
                </a:lnTo>
                <a:lnTo>
                  <a:pt x="2416" y="2336"/>
                </a:lnTo>
                <a:lnTo>
                  <a:pt x="2372" y="2432"/>
                </a:lnTo>
                <a:lnTo>
                  <a:pt x="2326" y="2536"/>
                </a:lnTo>
                <a:lnTo>
                  <a:pt x="2282" y="2646"/>
                </a:lnTo>
                <a:lnTo>
                  <a:pt x="2238" y="2760"/>
                </a:lnTo>
                <a:lnTo>
                  <a:pt x="2198" y="2876"/>
                </a:lnTo>
                <a:lnTo>
                  <a:pt x="2178" y="2934"/>
                </a:lnTo>
                <a:lnTo>
                  <a:pt x="2160" y="2994"/>
                </a:lnTo>
                <a:lnTo>
                  <a:pt x="2144" y="3052"/>
                </a:lnTo>
                <a:lnTo>
                  <a:pt x="2130" y="3110"/>
                </a:lnTo>
                <a:lnTo>
                  <a:pt x="2116" y="3168"/>
                </a:lnTo>
                <a:lnTo>
                  <a:pt x="2106" y="3224"/>
                </a:lnTo>
                <a:lnTo>
                  <a:pt x="2098" y="3280"/>
                </a:lnTo>
                <a:lnTo>
                  <a:pt x="2090" y="3334"/>
                </a:lnTo>
                <a:lnTo>
                  <a:pt x="2086" y="3386"/>
                </a:lnTo>
                <a:lnTo>
                  <a:pt x="2086" y="3438"/>
                </a:lnTo>
                <a:lnTo>
                  <a:pt x="2086" y="3438"/>
                </a:lnTo>
                <a:lnTo>
                  <a:pt x="2068" y="3610"/>
                </a:lnTo>
                <a:lnTo>
                  <a:pt x="2068" y="3610"/>
                </a:lnTo>
                <a:lnTo>
                  <a:pt x="2058" y="3642"/>
                </a:lnTo>
                <a:lnTo>
                  <a:pt x="2046" y="3672"/>
                </a:lnTo>
                <a:lnTo>
                  <a:pt x="2034" y="3698"/>
                </a:lnTo>
                <a:lnTo>
                  <a:pt x="2022" y="3720"/>
                </a:lnTo>
                <a:lnTo>
                  <a:pt x="2008" y="3740"/>
                </a:lnTo>
                <a:lnTo>
                  <a:pt x="1992" y="3758"/>
                </a:lnTo>
                <a:lnTo>
                  <a:pt x="1976" y="3774"/>
                </a:lnTo>
                <a:lnTo>
                  <a:pt x="1960" y="3786"/>
                </a:lnTo>
                <a:lnTo>
                  <a:pt x="1944" y="3796"/>
                </a:lnTo>
                <a:lnTo>
                  <a:pt x="1928" y="3804"/>
                </a:lnTo>
                <a:lnTo>
                  <a:pt x="1912" y="3810"/>
                </a:lnTo>
                <a:lnTo>
                  <a:pt x="1896" y="3816"/>
                </a:lnTo>
                <a:lnTo>
                  <a:pt x="1866" y="3822"/>
                </a:lnTo>
                <a:lnTo>
                  <a:pt x="1838" y="3822"/>
                </a:lnTo>
                <a:lnTo>
                  <a:pt x="898" y="3822"/>
                </a:lnTo>
                <a:lnTo>
                  <a:pt x="898" y="3822"/>
                </a:lnTo>
                <a:lnTo>
                  <a:pt x="872" y="3822"/>
                </a:lnTo>
                <a:lnTo>
                  <a:pt x="840" y="3816"/>
                </a:lnTo>
                <a:lnTo>
                  <a:pt x="824" y="3810"/>
                </a:lnTo>
                <a:lnTo>
                  <a:pt x="808" y="3804"/>
                </a:lnTo>
                <a:lnTo>
                  <a:pt x="792" y="3796"/>
                </a:lnTo>
                <a:lnTo>
                  <a:pt x="776" y="3784"/>
                </a:lnTo>
                <a:lnTo>
                  <a:pt x="760" y="3772"/>
                </a:lnTo>
                <a:lnTo>
                  <a:pt x="744" y="3756"/>
                </a:lnTo>
                <a:lnTo>
                  <a:pt x="728" y="3738"/>
                </a:lnTo>
                <a:lnTo>
                  <a:pt x="714" y="3718"/>
                </a:lnTo>
                <a:lnTo>
                  <a:pt x="702" y="3694"/>
                </a:lnTo>
                <a:lnTo>
                  <a:pt x="688" y="3666"/>
                </a:lnTo>
                <a:lnTo>
                  <a:pt x="678" y="3634"/>
                </a:lnTo>
                <a:lnTo>
                  <a:pt x="668" y="3600"/>
                </a:lnTo>
                <a:lnTo>
                  <a:pt x="668" y="3600"/>
                </a:lnTo>
                <a:lnTo>
                  <a:pt x="652" y="3432"/>
                </a:lnTo>
                <a:lnTo>
                  <a:pt x="652" y="3432"/>
                </a:lnTo>
                <a:lnTo>
                  <a:pt x="650" y="3372"/>
                </a:lnTo>
                <a:lnTo>
                  <a:pt x="644" y="3308"/>
                </a:lnTo>
                <a:lnTo>
                  <a:pt x="634" y="3240"/>
                </a:lnTo>
                <a:lnTo>
                  <a:pt x="620" y="3168"/>
                </a:lnTo>
                <a:lnTo>
                  <a:pt x="604" y="3092"/>
                </a:lnTo>
                <a:lnTo>
                  <a:pt x="582" y="3014"/>
                </a:lnTo>
                <a:lnTo>
                  <a:pt x="558" y="2930"/>
                </a:lnTo>
                <a:lnTo>
                  <a:pt x="530" y="2844"/>
                </a:lnTo>
                <a:lnTo>
                  <a:pt x="498" y="2756"/>
                </a:lnTo>
                <a:lnTo>
                  <a:pt x="464" y="2664"/>
                </a:lnTo>
                <a:lnTo>
                  <a:pt x="424" y="2568"/>
                </a:lnTo>
                <a:lnTo>
                  <a:pt x="382" y="2470"/>
                </a:lnTo>
                <a:lnTo>
                  <a:pt x="338" y="2370"/>
                </a:lnTo>
                <a:lnTo>
                  <a:pt x="290" y="2268"/>
                </a:lnTo>
                <a:lnTo>
                  <a:pt x="238" y="2162"/>
                </a:lnTo>
                <a:lnTo>
                  <a:pt x="182" y="2054"/>
                </a:lnTo>
                <a:lnTo>
                  <a:pt x="160" y="2002"/>
                </a:lnTo>
                <a:lnTo>
                  <a:pt x="168" y="2028"/>
                </a:lnTo>
                <a:lnTo>
                  <a:pt x="168" y="2028"/>
                </a:lnTo>
                <a:lnTo>
                  <a:pt x="136" y="1964"/>
                </a:lnTo>
                <a:lnTo>
                  <a:pt x="108" y="1900"/>
                </a:lnTo>
                <a:lnTo>
                  <a:pt x="82" y="1834"/>
                </a:lnTo>
                <a:lnTo>
                  <a:pt x="60" y="1768"/>
                </a:lnTo>
                <a:lnTo>
                  <a:pt x="40" y="1700"/>
                </a:lnTo>
                <a:lnTo>
                  <a:pt x="26" y="1632"/>
                </a:lnTo>
                <a:lnTo>
                  <a:pt x="14" y="1562"/>
                </a:lnTo>
                <a:lnTo>
                  <a:pt x="6" y="1492"/>
                </a:lnTo>
                <a:lnTo>
                  <a:pt x="6" y="1492"/>
                </a:lnTo>
                <a:lnTo>
                  <a:pt x="0" y="1368"/>
                </a:lnTo>
                <a:lnTo>
                  <a:pt x="0" y="1368"/>
                </a:lnTo>
                <a:lnTo>
                  <a:pt x="2" y="1300"/>
                </a:lnTo>
                <a:lnTo>
                  <a:pt x="6" y="1232"/>
                </a:lnTo>
                <a:lnTo>
                  <a:pt x="14" y="1166"/>
                </a:lnTo>
                <a:lnTo>
                  <a:pt x="26" y="1100"/>
                </a:lnTo>
                <a:lnTo>
                  <a:pt x="40" y="1034"/>
                </a:lnTo>
                <a:lnTo>
                  <a:pt x="58" y="970"/>
                </a:lnTo>
                <a:lnTo>
                  <a:pt x="80" y="906"/>
                </a:lnTo>
                <a:lnTo>
                  <a:pt x="104" y="844"/>
                </a:lnTo>
                <a:lnTo>
                  <a:pt x="130" y="784"/>
                </a:lnTo>
                <a:lnTo>
                  <a:pt x="160" y="724"/>
                </a:lnTo>
                <a:lnTo>
                  <a:pt x="192" y="666"/>
                </a:lnTo>
                <a:lnTo>
                  <a:pt x="228" y="610"/>
                </a:lnTo>
                <a:lnTo>
                  <a:pt x="268" y="554"/>
                </a:lnTo>
                <a:lnTo>
                  <a:pt x="308" y="502"/>
                </a:lnTo>
                <a:lnTo>
                  <a:pt x="354" y="450"/>
                </a:lnTo>
                <a:lnTo>
                  <a:pt x="400" y="400"/>
                </a:lnTo>
                <a:lnTo>
                  <a:pt x="400" y="400"/>
                </a:lnTo>
                <a:lnTo>
                  <a:pt x="450" y="354"/>
                </a:lnTo>
                <a:lnTo>
                  <a:pt x="502" y="308"/>
                </a:lnTo>
                <a:lnTo>
                  <a:pt x="554" y="268"/>
                </a:lnTo>
                <a:lnTo>
                  <a:pt x="610" y="228"/>
                </a:lnTo>
                <a:lnTo>
                  <a:pt x="666" y="192"/>
                </a:lnTo>
                <a:lnTo>
                  <a:pt x="724" y="160"/>
                </a:lnTo>
                <a:lnTo>
                  <a:pt x="784" y="130"/>
                </a:lnTo>
                <a:lnTo>
                  <a:pt x="844" y="102"/>
                </a:lnTo>
                <a:lnTo>
                  <a:pt x="906" y="78"/>
                </a:lnTo>
                <a:lnTo>
                  <a:pt x="970" y="58"/>
                </a:lnTo>
                <a:lnTo>
                  <a:pt x="1034" y="40"/>
                </a:lnTo>
                <a:lnTo>
                  <a:pt x="1100" y="26"/>
                </a:lnTo>
                <a:lnTo>
                  <a:pt x="1166" y="14"/>
                </a:lnTo>
                <a:lnTo>
                  <a:pt x="1232" y="6"/>
                </a:lnTo>
                <a:lnTo>
                  <a:pt x="1300" y="0"/>
                </a:lnTo>
                <a:lnTo>
                  <a:pt x="1368" y="0"/>
                </a:lnTo>
                <a:lnTo>
                  <a:pt x="1368" y="0"/>
                </a:lnTo>
                <a:lnTo>
                  <a:pt x="1418" y="0"/>
                </a:lnTo>
                <a:lnTo>
                  <a:pt x="1466" y="2"/>
                </a:lnTo>
                <a:lnTo>
                  <a:pt x="1516" y="8"/>
                </a:lnTo>
                <a:lnTo>
                  <a:pt x="1564" y="14"/>
                </a:lnTo>
                <a:lnTo>
                  <a:pt x="1612" y="20"/>
                </a:lnTo>
                <a:lnTo>
                  <a:pt x="1660" y="30"/>
                </a:lnTo>
                <a:lnTo>
                  <a:pt x="1708" y="42"/>
                </a:lnTo>
                <a:lnTo>
                  <a:pt x="1754" y="54"/>
                </a:lnTo>
                <a:lnTo>
                  <a:pt x="1754" y="54"/>
                </a:lnTo>
                <a:lnTo>
                  <a:pt x="1796" y="68"/>
                </a:lnTo>
                <a:lnTo>
                  <a:pt x="1836" y="82"/>
                </a:lnTo>
                <a:lnTo>
                  <a:pt x="1876" y="96"/>
                </a:lnTo>
                <a:lnTo>
                  <a:pt x="1916" y="112"/>
                </a:lnTo>
                <a:lnTo>
                  <a:pt x="1954" y="130"/>
                </a:lnTo>
                <a:lnTo>
                  <a:pt x="1992" y="150"/>
                </a:lnTo>
                <a:lnTo>
                  <a:pt x="2030" y="170"/>
                </a:lnTo>
                <a:lnTo>
                  <a:pt x="2066" y="190"/>
                </a:lnTo>
                <a:lnTo>
                  <a:pt x="2104" y="214"/>
                </a:lnTo>
                <a:lnTo>
                  <a:pt x="2138" y="236"/>
                </a:lnTo>
                <a:lnTo>
                  <a:pt x="2174" y="262"/>
                </a:lnTo>
                <a:lnTo>
                  <a:pt x="2208" y="288"/>
                </a:lnTo>
                <a:lnTo>
                  <a:pt x="2242" y="314"/>
                </a:lnTo>
                <a:lnTo>
                  <a:pt x="2274" y="342"/>
                </a:lnTo>
                <a:lnTo>
                  <a:pt x="2306" y="370"/>
                </a:lnTo>
                <a:lnTo>
                  <a:pt x="2336" y="400"/>
                </a:lnTo>
                <a:lnTo>
                  <a:pt x="2336" y="400"/>
                </a:lnTo>
                <a:lnTo>
                  <a:pt x="2384" y="450"/>
                </a:lnTo>
                <a:lnTo>
                  <a:pt x="2428" y="502"/>
                </a:lnTo>
                <a:lnTo>
                  <a:pt x="2470" y="554"/>
                </a:lnTo>
                <a:lnTo>
                  <a:pt x="2508" y="610"/>
                </a:lnTo>
                <a:lnTo>
                  <a:pt x="2544" y="666"/>
                </a:lnTo>
                <a:lnTo>
                  <a:pt x="2576" y="724"/>
                </a:lnTo>
                <a:lnTo>
                  <a:pt x="2606" y="784"/>
                </a:lnTo>
                <a:lnTo>
                  <a:pt x="2634" y="844"/>
                </a:lnTo>
                <a:lnTo>
                  <a:pt x="2658" y="906"/>
                </a:lnTo>
                <a:lnTo>
                  <a:pt x="2678" y="970"/>
                </a:lnTo>
                <a:lnTo>
                  <a:pt x="2696" y="1034"/>
                </a:lnTo>
                <a:lnTo>
                  <a:pt x="2710" y="1100"/>
                </a:lnTo>
                <a:lnTo>
                  <a:pt x="2722" y="1166"/>
                </a:lnTo>
                <a:lnTo>
                  <a:pt x="2730" y="1234"/>
                </a:lnTo>
                <a:lnTo>
                  <a:pt x="2736" y="1302"/>
                </a:lnTo>
                <a:lnTo>
                  <a:pt x="2738" y="1372"/>
                </a:lnTo>
                <a:lnTo>
                  <a:pt x="2738" y="1372"/>
                </a:lnTo>
                <a:lnTo>
                  <a:pt x="2732" y="1494"/>
                </a:lnTo>
                <a:lnTo>
                  <a:pt x="2732" y="1494"/>
                </a:lnTo>
                <a:close/>
                <a:moveTo>
                  <a:pt x="2244" y="494"/>
                </a:moveTo>
                <a:lnTo>
                  <a:pt x="2244" y="494"/>
                </a:lnTo>
                <a:lnTo>
                  <a:pt x="2216" y="466"/>
                </a:lnTo>
                <a:lnTo>
                  <a:pt x="2186" y="440"/>
                </a:lnTo>
                <a:lnTo>
                  <a:pt x="2158" y="416"/>
                </a:lnTo>
                <a:lnTo>
                  <a:pt x="2128" y="392"/>
                </a:lnTo>
                <a:lnTo>
                  <a:pt x="2064" y="346"/>
                </a:lnTo>
                <a:lnTo>
                  <a:pt x="2000" y="304"/>
                </a:lnTo>
                <a:lnTo>
                  <a:pt x="1932" y="266"/>
                </a:lnTo>
                <a:lnTo>
                  <a:pt x="1898" y="250"/>
                </a:lnTo>
                <a:lnTo>
                  <a:pt x="1862" y="234"/>
                </a:lnTo>
                <a:lnTo>
                  <a:pt x="1826" y="218"/>
                </a:lnTo>
                <a:lnTo>
                  <a:pt x="1790" y="204"/>
                </a:lnTo>
                <a:lnTo>
                  <a:pt x="1754" y="192"/>
                </a:lnTo>
                <a:lnTo>
                  <a:pt x="1718" y="180"/>
                </a:lnTo>
                <a:lnTo>
                  <a:pt x="1718" y="180"/>
                </a:lnTo>
                <a:lnTo>
                  <a:pt x="1676" y="170"/>
                </a:lnTo>
                <a:lnTo>
                  <a:pt x="1632" y="160"/>
                </a:lnTo>
                <a:lnTo>
                  <a:pt x="1588" y="150"/>
                </a:lnTo>
                <a:lnTo>
                  <a:pt x="1546" y="144"/>
                </a:lnTo>
                <a:lnTo>
                  <a:pt x="1502" y="138"/>
                </a:lnTo>
                <a:lnTo>
                  <a:pt x="1458" y="134"/>
                </a:lnTo>
                <a:lnTo>
                  <a:pt x="1412" y="132"/>
                </a:lnTo>
                <a:lnTo>
                  <a:pt x="1368" y="130"/>
                </a:lnTo>
                <a:lnTo>
                  <a:pt x="1368" y="130"/>
                </a:lnTo>
                <a:lnTo>
                  <a:pt x="1306" y="132"/>
                </a:lnTo>
                <a:lnTo>
                  <a:pt x="1246" y="136"/>
                </a:lnTo>
                <a:lnTo>
                  <a:pt x="1184" y="144"/>
                </a:lnTo>
                <a:lnTo>
                  <a:pt x="1126" y="154"/>
                </a:lnTo>
                <a:lnTo>
                  <a:pt x="1066" y="168"/>
                </a:lnTo>
                <a:lnTo>
                  <a:pt x="1008" y="184"/>
                </a:lnTo>
                <a:lnTo>
                  <a:pt x="950" y="202"/>
                </a:lnTo>
                <a:lnTo>
                  <a:pt x="894" y="224"/>
                </a:lnTo>
                <a:lnTo>
                  <a:pt x="840" y="248"/>
                </a:lnTo>
                <a:lnTo>
                  <a:pt x="786" y="276"/>
                </a:lnTo>
                <a:lnTo>
                  <a:pt x="734" y="306"/>
                </a:lnTo>
                <a:lnTo>
                  <a:pt x="682" y="338"/>
                </a:lnTo>
                <a:lnTo>
                  <a:pt x="632" y="374"/>
                </a:lnTo>
                <a:lnTo>
                  <a:pt x="584" y="410"/>
                </a:lnTo>
                <a:lnTo>
                  <a:pt x="538" y="450"/>
                </a:lnTo>
                <a:lnTo>
                  <a:pt x="494" y="494"/>
                </a:lnTo>
                <a:lnTo>
                  <a:pt x="494" y="494"/>
                </a:lnTo>
                <a:lnTo>
                  <a:pt x="450" y="538"/>
                </a:lnTo>
                <a:lnTo>
                  <a:pt x="410" y="584"/>
                </a:lnTo>
                <a:lnTo>
                  <a:pt x="374" y="632"/>
                </a:lnTo>
                <a:lnTo>
                  <a:pt x="338" y="682"/>
                </a:lnTo>
                <a:lnTo>
                  <a:pt x="306" y="734"/>
                </a:lnTo>
                <a:lnTo>
                  <a:pt x="276" y="786"/>
                </a:lnTo>
                <a:lnTo>
                  <a:pt x="250" y="840"/>
                </a:lnTo>
                <a:lnTo>
                  <a:pt x="224" y="894"/>
                </a:lnTo>
                <a:lnTo>
                  <a:pt x="204" y="950"/>
                </a:lnTo>
                <a:lnTo>
                  <a:pt x="184" y="1008"/>
                </a:lnTo>
                <a:lnTo>
                  <a:pt x="168" y="1064"/>
                </a:lnTo>
                <a:lnTo>
                  <a:pt x="154" y="1124"/>
                </a:lnTo>
                <a:lnTo>
                  <a:pt x="144" y="1184"/>
                </a:lnTo>
                <a:lnTo>
                  <a:pt x="138" y="1244"/>
                </a:lnTo>
                <a:lnTo>
                  <a:pt x="132" y="1304"/>
                </a:lnTo>
                <a:lnTo>
                  <a:pt x="132" y="1366"/>
                </a:lnTo>
                <a:lnTo>
                  <a:pt x="132" y="1366"/>
                </a:lnTo>
                <a:lnTo>
                  <a:pt x="136" y="1482"/>
                </a:lnTo>
                <a:lnTo>
                  <a:pt x="136" y="1482"/>
                </a:lnTo>
                <a:lnTo>
                  <a:pt x="144" y="1546"/>
                </a:lnTo>
                <a:lnTo>
                  <a:pt x="154" y="1608"/>
                </a:lnTo>
                <a:lnTo>
                  <a:pt x="168" y="1670"/>
                </a:lnTo>
                <a:lnTo>
                  <a:pt x="186" y="1732"/>
                </a:lnTo>
                <a:lnTo>
                  <a:pt x="206" y="1792"/>
                </a:lnTo>
                <a:lnTo>
                  <a:pt x="230" y="1852"/>
                </a:lnTo>
                <a:lnTo>
                  <a:pt x="256" y="1910"/>
                </a:lnTo>
                <a:lnTo>
                  <a:pt x="286" y="1970"/>
                </a:lnTo>
                <a:lnTo>
                  <a:pt x="298" y="1994"/>
                </a:lnTo>
                <a:lnTo>
                  <a:pt x="298" y="1994"/>
                </a:lnTo>
                <a:lnTo>
                  <a:pt x="356" y="2104"/>
                </a:lnTo>
                <a:lnTo>
                  <a:pt x="410" y="2214"/>
                </a:lnTo>
                <a:lnTo>
                  <a:pt x="460" y="2320"/>
                </a:lnTo>
                <a:lnTo>
                  <a:pt x="506" y="2424"/>
                </a:lnTo>
                <a:lnTo>
                  <a:pt x="550" y="2526"/>
                </a:lnTo>
                <a:lnTo>
                  <a:pt x="588" y="2624"/>
                </a:lnTo>
                <a:lnTo>
                  <a:pt x="624" y="2720"/>
                </a:lnTo>
                <a:lnTo>
                  <a:pt x="658" y="2812"/>
                </a:lnTo>
                <a:lnTo>
                  <a:pt x="686" y="2902"/>
                </a:lnTo>
                <a:lnTo>
                  <a:pt x="712" y="2988"/>
                </a:lnTo>
                <a:lnTo>
                  <a:pt x="734" y="3070"/>
                </a:lnTo>
                <a:lnTo>
                  <a:pt x="750" y="3148"/>
                </a:lnTo>
                <a:lnTo>
                  <a:pt x="764" y="3224"/>
                </a:lnTo>
                <a:lnTo>
                  <a:pt x="774" y="3294"/>
                </a:lnTo>
                <a:lnTo>
                  <a:pt x="780" y="3360"/>
                </a:lnTo>
                <a:lnTo>
                  <a:pt x="782" y="3424"/>
                </a:lnTo>
                <a:lnTo>
                  <a:pt x="782" y="3424"/>
                </a:lnTo>
                <a:lnTo>
                  <a:pt x="782" y="3424"/>
                </a:lnTo>
                <a:lnTo>
                  <a:pt x="782" y="3424"/>
                </a:lnTo>
                <a:lnTo>
                  <a:pt x="798" y="3578"/>
                </a:lnTo>
                <a:lnTo>
                  <a:pt x="798" y="3578"/>
                </a:lnTo>
                <a:lnTo>
                  <a:pt x="804" y="3598"/>
                </a:lnTo>
                <a:lnTo>
                  <a:pt x="808" y="3616"/>
                </a:lnTo>
                <a:lnTo>
                  <a:pt x="816" y="3630"/>
                </a:lnTo>
                <a:lnTo>
                  <a:pt x="822" y="3644"/>
                </a:lnTo>
                <a:lnTo>
                  <a:pt x="828" y="3654"/>
                </a:lnTo>
                <a:lnTo>
                  <a:pt x="836" y="3664"/>
                </a:lnTo>
                <a:lnTo>
                  <a:pt x="850" y="3676"/>
                </a:lnTo>
                <a:lnTo>
                  <a:pt x="864" y="3686"/>
                </a:lnTo>
                <a:lnTo>
                  <a:pt x="876" y="3690"/>
                </a:lnTo>
                <a:lnTo>
                  <a:pt x="888" y="3690"/>
                </a:lnTo>
                <a:lnTo>
                  <a:pt x="898" y="3692"/>
                </a:lnTo>
                <a:lnTo>
                  <a:pt x="1308" y="3692"/>
                </a:lnTo>
                <a:lnTo>
                  <a:pt x="1304" y="3426"/>
                </a:lnTo>
                <a:lnTo>
                  <a:pt x="1304" y="3426"/>
                </a:lnTo>
                <a:lnTo>
                  <a:pt x="1304" y="3228"/>
                </a:lnTo>
                <a:lnTo>
                  <a:pt x="1300" y="3018"/>
                </a:lnTo>
                <a:lnTo>
                  <a:pt x="1296" y="2912"/>
                </a:lnTo>
                <a:lnTo>
                  <a:pt x="1292" y="2806"/>
                </a:lnTo>
                <a:lnTo>
                  <a:pt x="1284" y="2700"/>
                </a:lnTo>
                <a:lnTo>
                  <a:pt x="1278" y="2596"/>
                </a:lnTo>
                <a:lnTo>
                  <a:pt x="1278" y="2596"/>
                </a:lnTo>
                <a:lnTo>
                  <a:pt x="1258" y="2590"/>
                </a:lnTo>
                <a:lnTo>
                  <a:pt x="1236" y="2584"/>
                </a:lnTo>
                <a:lnTo>
                  <a:pt x="1214" y="2576"/>
                </a:lnTo>
                <a:lnTo>
                  <a:pt x="1192" y="2564"/>
                </a:lnTo>
                <a:lnTo>
                  <a:pt x="1140" y="2536"/>
                </a:lnTo>
                <a:lnTo>
                  <a:pt x="1080" y="2500"/>
                </a:lnTo>
                <a:lnTo>
                  <a:pt x="1046" y="2478"/>
                </a:lnTo>
                <a:lnTo>
                  <a:pt x="1046" y="2478"/>
                </a:lnTo>
                <a:lnTo>
                  <a:pt x="1008" y="2452"/>
                </a:lnTo>
                <a:lnTo>
                  <a:pt x="974" y="2424"/>
                </a:lnTo>
                <a:lnTo>
                  <a:pt x="942" y="2396"/>
                </a:lnTo>
                <a:lnTo>
                  <a:pt x="912" y="2366"/>
                </a:lnTo>
                <a:lnTo>
                  <a:pt x="886" y="2336"/>
                </a:lnTo>
                <a:lnTo>
                  <a:pt x="862" y="2306"/>
                </a:lnTo>
                <a:lnTo>
                  <a:pt x="840" y="2274"/>
                </a:lnTo>
                <a:lnTo>
                  <a:pt x="822" y="2242"/>
                </a:lnTo>
                <a:lnTo>
                  <a:pt x="804" y="2208"/>
                </a:lnTo>
                <a:lnTo>
                  <a:pt x="790" y="2176"/>
                </a:lnTo>
                <a:lnTo>
                  <a:pt x="780" y="2142"/>
                </a:lnTo>
                <a:lnTo>
                  <a:pt x="770" y="2110"/>
                </a:lnTo>
                <a:lnTo>
                  <a:pt x="762" y="2076"/>
                </a:lnTo>
                <a:lnTo>
                  <a:pt x="758" y="2044"/>
                </a:lnTo>
                <a:lnTo>
                  <a:pt x="754" y="2012"/>
                </a:lnTo>
                <a:lnTo>
                  <a:pt x="754" y="1980"/>
                </a:lnTo>
                <a:lnTo>
                  <a:pt x="754" y="1980"/>
                </a:lnTo>
                <a:lnTo>
                  <a:pt x="754" y="1948"/>
                </a:lnTo>
                <a:lnTo>
                  <a:pt x="756" y="1918"/>
                </a:lnTo>
                <a:lnTo>
                  <a:pt x="762" y="1890"/>
                </a:lnTo>
                <a:lnTo>
                  <a:pt x="768" y="1862"/>
                </a:lnTo>
                <a:lnTo>
                  <a:pt x="768" y="1862"/>
                </a:lnTo>
                <a:lnTo>
                  <a:pt x="774" y="1840"/>
                </a:lnTo>
                <a:lnTo>
                  <a:pt x="782" y="1820"/>
                </a:lnTo>
                <a:lnTo>
                  <a:pt x="790" y="1800"/>
                </a:lnTo>
                <a:lnTo>
                  <a:pt x="800" y="1782"/>
                </a:lnTo>
                <a:lnTo>
                  <a:pt x="810" y="1766"/>
                </a:lnTo>
                <a:lnTo>
                  <a:pt x="820" y="1750"/>
                </a:lnTo>
                <a:lnTo>
                  <a:pt x="832" y="1736"/>
                </a:lnTo>
                <a:lnTo>
                  <a:pt x="844" y="1722"/>
                </a:lnTo>
                <a:lnTo>
                  <a:pt x="858" y="1710"/>
                </a:lnTo>
                <a:lnTo>
                  <a:pt x="872" y="1700"/>
                </a:lnTo>
                <a:lnTo>
                  <a:pt x="886" y="1690"/>
                </a:lnTo>
                <a:lnTo>
                  <a:pt x="900" y="1682"/>
                </a:lnTo>
                <a:lnTo>
                  <a:pt x="916" y="1676"/>
                </a:lnTo>
                <a:lnTo>
                  <a:pt x="932" y="1672"/>
                </a:lnTo>
                <a:lnTo>
                  <a:pt x="948" y="1668"/>
                </a:lnTo>
                <a:lnTo>
                  <a:pt x="966" y="1666"/>
                </a:lnTo>
                <a:lnTo>
                  <a:pt x="966" y="1666"/>
                </a:lnTo>
                <a:lnTo>
                  <a:pt x="984" y="1666"/>
                </a:lnTo>
                <a:lnTo>
                  <a:pt x="1002" y="1668"/>
                </a:lnTo>
                <a:lnTo>
                  <a:pt x="1020" y="1672"/>
                </a:lnTo>
                <a:lnTo>
                  <a:pt x="1040" y="1678"/>
                </a:lnTo>
                <a:lnTo>
                  <a:pt x="1062" y="1686"/>
                </a:lnTo>
                <a:lnTo>
                  <a:pt x="1082" y="1698"/>
                </a:lnTo>
                <a:lnTo>
                  <a:pt x="1104" y="1712"/>
                </a:lnTo>
                <a:lnTo>
                  <a:pt x="1126" y="1730"/>
                </a:lnTo>
                <a:lnTo>
                  <a:pt x="1148" y="1752"/>
                </a:lnTo>
                <a:lnTo>
                  <a:pt x="1172" y="1778"/>
                </a:lnTo>
                <a:lnTo>
                  <a:pt x="1194" y="1808"/>
                </a:lnTo>
                <a:lnTo>
                  <a:pt x="1218" y="1842"/>
                </a:lnTo>
                <a:lnTo>
                  <a:pt x="1240" y="1880"/>
                </a:lnTo>
                <a:lnTo>
                  <a:pt x="1262" y="1926"/>
                </a:lnTo>
                <a:lnTo>
                  <a:pt x="1286" y="1974"/>
                </a:lnTo>
                <a:lnTo>
                  <a:pt x="1308" y="2030"/>
                </a:lnTo>
                <a:lnTo>
                  <a:pt x="1308" y="2030"/>
                </a:lnTo>
                <a:lnTo>
                  <a:pt x="1324" y="2080"/>
                </a:lnTo>
                <a:lnTo>
                  <a:pt x="1338" y="2136"/>
                </a:lnTo>
                <a:lnTo>
                  <a:pt x="1352" y="2194"/>
                </a:lnTo>
                <a:lnTo>
                  <a:pt x="1364" y="2256"/>
                </a:lnTo>
                <a:lnTo>
                  <a:pt x="1364" y="2256"/>
                </a:lnTo>
                <a:lnTo>
                  <a:pt x="1394" y="2144"/>
                </a:lnTo>
                <a:lnTo>
                  <a:pt x="1412" y="2090"/>
                </a:lnTo>
                <a:lnTo>
                  <a:pt x="1428" y="2036"/>
                </a:lnTo>
                <a:lnTo>
                  <a:pt x="1448" y="1984"/>
                </a:lnTo>
                <a:lnTo>
                  <a:pt x="1466" y="1932"/>
                </a:lnTo>
                <a:lnTo>
                  <a:pt x="1488" y="1884"/>
                </a:lnTo>
                <a:lnTo>
                  <a:pt x="1510" y="1836"/>
                </a:lnTo>
                <a:lnTo>
                  <a:pt x="1532" y="1792"/>
                </a:lnTo>
                <a:lnTo>
                  <a:pt x="1556" y="1752"/>
                </a:lnTo>
                <a:lnTo>
                  <a:pt x="1582" y="1714"/>
                </a:lnTo>
                <a:lnTo>
                  <a:pt x="1608" y="1678"/>
                </a:lnTo>
                <a:lnTo>
                  <a:pt x="1636" y="1648"/>
                </a:lnTo>
                <a:lnTo>
                  <a:pt x="1666" y="1620"/>
                </a:lnTo>
                <a:lnTo>
                  <a:pt x="1696" y="1598"/>
                </a:lnTo>
                <a:lnTo>
                  <a:pt x="1712" y="1588"/>
                </a:lnTo>
                <a:lnTo>
                  <a:pt x="1728" y="1580"/>
                </a:lnTo>
                <a:lnTo>
                  <a:pt x="1728" y="1580"/>
                </a:lnTo>
                <a:lnTo>
                  <a:pt x="1754" y="1568"/>
                </a:lnTo>
                <a:lnTo>
                  <a:pt x="1782" y="1560"/>
                </a:lnTo>
                <a:lnTo>
                  <a:pt x="1810" y="1556"/>
                </a:lnTo>
                <a:lnTo>
                  <a:pt x="1838" y="1556"/>
                </a:lnTo>
                <a:lnTo>
                  <a:pt x="1866" y="1558"/>
                </a:lnTo>
                <a:lnTo>
                  <a:pt x="1894" y="1564"/>
                </a:lnTo>
                <a:lnTo>
                  <a:pt x="1922" y="1574"/>
                </a:lnTo>
                <a:lnTo>
                  <a:pt x="1950" y="1586"/>
                </a:lnTo>
                <a:lnTo>
                  <a:pt x="1950" y="1586"/>
                </a:lnTo>
                <a:lnTo>
                  <a:pt x="1978" y="1602"/>
                </a:lnTo>
                <a:lnTo>
                  <a:pt x="2000" y="1620"/>
                </a:lnTo>
                <a:lnTo>
                  <a:pt x="2020" y="1640"/>
                </a:lnTo>
                <a:lnTo>
                  <a:pt x="2038" y="1662"/>
                </a:lnTo>
                <a:lnTo>
                  <a:pt x="2050" y="1686"/>
                </a:lnTo>
                <a:lnTo>
                  <a:pt x="2062" y="1712"/>
                </a:lnTo>
                <a:lnTo>
                  <a:pt x="2068" y="1738"/>
                </a:lnTo>
                <a:lnTo>
                  <a:pt x="2072" y="1768"/>
                </a:lnTo>
                <a:lnTo>
                  <a:pt x="2072" y="1768"/>
                </a:lnTo>
                <a:lnTo>
                  <a:pt x="2072" y="1786"/>
                </a:lnTo>
                <a:lnTo>
                  <a:pt x="2072" y="1786"/>
                </a:lnTo>
                <a:lnTo>
                  <a:pt x="2072" y="1810"/>
                </a:lnTo>
                <a:lnTo>
                  <a:pt x="2068" y="1834"/>
                </a:lnTo>
                <a:lnTo>
                  <a:pt x="2064" y="1860"/>
                </a:lnTo>
                <a:lnTo>
                  <a:pt x="2056" y="1886"/>
                </a:lnTo>
                <a:lnTo>
                  <a:pt x="2048" y="1912"/>
                </a:lnTo>
                <a:lnTo>
                  <a:pt x="2038" y="1938"/>
                </a:lnTo>
                <a:lnTo>
                  <a:pt x="2026" y="1964"/>
                </a:lnTo>
                <a:lnTo>
                  <a:pt x="2014" y="1990"/>
                </a:lnTo>
                <a:lnTo>
                  <a:pt x="1984" y="2044"/>
                </a:lnTo>
                <a:lnTo>
                  <a:pt x="1952" y="2096"/>
                </a:lnTo>
                <a:lnTo>
                  <a:pt x="1916" y="2146"/>
                </a:lnTo>
                <a:lnTo>
                  <a:pt x="1878" y="2196"/>
                </a:lnTo>
                <a:lnTo>
                  <a:pt x="1840" y="2242"/>
                </a:lnTo>
                <a:lnTo>
                  <a:pt x="1800" y="2286"/>
                </a:lnTo>
                <a:lnTo>
                  <a:pt x="1762" y="2326"/>
                </a:lnTo>
                <a:lnTo>
                  <a:pt x="1726" y="2362"/>
                </a:lnTo>
                <a:lnTo>
                  <a:pt x="1694" y="2394"/>
                </a:lnTo>
                <a:lnTo>
                  <a:pt x="1664" y="2422"/>
                </a:lnTo>
                <a:lnTo>
                  <a:pt x="1638" y="2442"/>
                </a:lnTo>
                <a:lnTo>
                  <a:pt x="1618" y="2458"/>
                </a:lnTo>
                <a:lnTo>
                  <a:pt x="1618" y="2458"/>
                </a:lnTo>
                <a:lnTo>
                  <a:pt x="1560" y="2496"/>
                </a:lnTo>
                <a:lnTo>
                  <a:pt x="1510" y="2530"/>
                </a:lnTo>
                <a:lnTo>
                  <a:pt x="1466" y="2556"/>
                </a:lnTo>
                <a:lnTo>
                  <a:pt x="1426" y="2576"/>
                </a:lnTo>
                <a:lnTo>
                  <a:pt x="1426" y="2576"/>
                </a:lnTo>
                <a:lnTo>
                  <a:pt x="1420" y="2602"/>
                </a:lnTo>
                <a:lnTo>
                  <a:pt x="1420" y="2602"/>
                </a:lnTo>
                <a:lnTo>
                  <a:pt x="1414" y="2636"/>
                </a:lnTo>
                <a:lnTo>
                  <a:pt x="1414" y="2636"/>
                </a:lnTo>
                <a:lnTo>
                  <a:pt x="1420" y="2738"/>
                </a:lnTo>
                <a:lnTo>
                  <a:pt x="1426" y="2838"/>
                </a:lnTo>
                <a:lnTo>
                  <a:pt x="1432" y="3040"/>
                </a:lnTo>
                <a:lnTo>
                  <a:pt x="1436" y="3238"/>
                </a:lnTo>
                <a:lnTo>
                  <a:pt x="1436" y="3426"/>
                </a:lnTo>
                <a:lnTo>
                  <a:pt x="1438" y="3692"/>
                </a:lnTo>
                <a:lnTo>
                  <a:pt x="1838" y="3692"/>
                </a:lnTo>
                <a:lnTo>
                  <a:pt x="1838" y="3692"/>
                </a:lnTo>
                <a:lnTo>
                  <a:pt x="1848" y="3690"/>
                </a:lnTo>
                <a:lnTo>
                  <a:pt x="1860" y="3690"/>
                </a:lnTo>
                <a:lnTo>
                  <a:pt x="1872" y="3686"/>
                </a:lnTo>
                <a:lnTo>
                  <a:pt x="1886" y="3678"/>
                </a:lnTo>
                <a:lnTo>
                  <a:pt x="1900" y="3666"/>
                </a:lnTo>
                <a:lnTo>
                  <a:pt x="1914" y="3648"/>
                </a:lnTo>
                <a:lnTo>
                  <a:pt x="1920" y="3636"/>
                </a:lnTo>
                <a:lnTo>
                  <a:pt x="1926" y="3622"/>
                </a:lnTo>
                <a:lnTo>
                  <a:pt x="1932" y="3606"/>
                </a:lnTo>
                <a:lnTo>
                  <a:pt x="1938" y="3586"/>
                </a:lnTo>
                <a:lnTo>
                  <a:pt x="1938" y="3586"/>
                </a:lnTo>
                <a:lnTo>
                  <a:pt x="1954" y="3432"/>
                </a:lnTo>
                <a:lnTo>
                  <a:pt x="1954" y="3432"/>
                </a:lnTo>
                <a:lnTo>
                  <a:pt x="1956" y="3376"/>
                </a:lnTo>
                <a:lnTo>
                  <a:pt x="1960" y="3322"/>
                </a:lnTo>
                <a:lnTo>
                  <a:pt x="1966" y="3264"/>
                </a:lnTo>
                <a:lnTo>
                  <a:pt x="1976" y="3206"/>
                </a:lnTo>
                <a:lnTo>
                  <a:pt x="1986" y="3146"/>
                </a:lnTo>
                <a:lnTo>
                  <a:pt x="2000" y="3086"/>
                </a:lnTo>
                <a:lnTo>
                  <a:pt x="2016" y="3024"/>
                </a:lnTo>
                <a:lnTo>
                  <a:pt x="2032" y="2964"/>
                </a:lnTo>
                <a:lnTo>
                  <a:pt x="2050" y="2902"/>
                </a:lnTo>
                <a:lnTo>
                  <a:pt x="2070" y="2840"/>
                </a:lnTo>
                <a:lnTo>
                  <a:pt x="2112" y="2720"/>
                </a:lnTo>
                <a:lnTo>
                  <a:pt x="2156" y="2600"/>
                </a:lnTo>
                <a:lnTo>
                  <a:pt x="2204" y="2488"/>
                </a:lnTo>
                <a:lnTo>
                  <a:pt x="2250" y="2380"/>
                </a:lnTo>
                <a:lnTo>
                  <a:pt x="2296" y="2282"/>
                </a:lnTo>
                <a:lnTo>
                  <a:pt x="2338" y="2194"/>
                </a:lnTo>
                <a:lnTo>
                  <a:pt x="2376" y="2116"/>
                </a:lnTo>
                <a:lnTo>
                  <a:pt x="2434" y="2006"/>
                </a:lnTo>
                <a:lnTo>
                  <a:pt x="2456" y="1964"/>
                </a:lnTo>
                <a:lnTo>
                  <a:pt x="2456" y="1964"/>
                </a:lnTo>
                <a:lnTo>
                  <a:pt x="2484" y="1906"/>
                </a:lnTo>
                <a:lnTo>
                  <a:pt x="2510" y="1848"/>
                </a:lnTo>
                <a:lnTo>
                  <a:pt x="2534" y="1788"/>
                </a:lnTo>
                <a:lnTo>
                  <a:pt x="2552" y="1730"/>
                </a:lnTo>
                <a:lnTo>
                  <a:pt x="2570" y="1668"/>
                </a:lnTo>
                <a:lnTo>
                  <a:pt x="2582" y="1608"/>
                </a:lnTo>
                <a:lnTo>
                  <a:pt x="2592" y="1546"/>
                </a:lnTo>
                <a:lnTo>
                  <a:pt x="2600" y="1484"/>
                </a:lnTo>
                <a:lnTo>
                  <a:pt x="2600" y="1484"/>
                </a:lnTo>
                <a:lnTo>
                  <a:pt x="2606" y="1368"/>
                </a:lnTo>
                <a:lnTo>
                  <a:pt x="2606" y="1368"/>
                </a:lnTo>
                <a:lnTo>
                  <a:pt x="2604" y="1306"/>
                </a:lnTo>
                <a:lnTo>
                  <a:pt x="2600" y="1246"/>
                </a:lnTo>
                <a:lnTo>
                  <a:pt x="2592" y="1184"/>
                </a:lnTo>
                <a:lnTo>
                  <a:pt x="2582" y="1124"/>
                </a:lnTo>
                <a:lnTo>
                  <a:pt x="2568" y="1066"/>
                </a:lnTo>
                <a:lnTo>
                  <a:pt x="2552" y="1008"/>
                </a:lnTo>
                <a:lnTo>
                  <a:pt x="2534" y="950"/>
                </a:lnTo>
                <a:lnTo>
                  <a:pt x="2512" y="894"/>
                </a:lnTo>
                <a:lnTo>
                  <a:pt x="2488" y="840"/>
                </a:lnTo>
                <a:lnTo>
                  <a:pt x="2460" y="786"/>
                </a:lnTo>
                <a:lnTo>
                  <a:pt x="2430" y="734"/>
                </a:lnTo>
                <a:lnTo>
                  <a:pt x="2398" y="682"/>
                </a:lnTo>
                <a:lnTo>
                  <a:pt x="2364" y="632"/>
                </a:lnTo>
                <a:lnTo>
                  <a:pt x="2326" y="584"/>
                </a:lnTo>
                <a:lnTo>
                  <a:pt x="2286" y="538"/>
                </a:lnTo>
                <a:lnTo>
                  <a:pt x="2244" y="494"/>
                </a:lnTo>
                <a:lnTo>
                  <a:pt x="2244" y="494"/>
                </a:lnTo>
                <a:close/>
                <a:moveTo>
                  <a:pt x="1262" y="2452"/>
                </a:moveTo>
                <a:lnTo>
                  <a:pt x="1262" y="2452"/>
                </a:lnTo>
                <a:lnTo>
                  <a:pt x="1248" y="2346"/>
                </a:lnTo>
                <a:lnTo>
                  <a:pt x="1232" y="2248"/>
                </a:lnTo>
                <a:lnTo>
                  <a:pt x="1222" y="2200"/>
                </a:lnTo>
                <a:lnTo>
                  <a:pt x="1210" y="2156"/>
                </a:lnTo>
                <a:lnTo>
                  <a:pt x="1198" y="2114"/>
                </a:lnTo>
                <a:lnTo>
                  <a:pt x="1184" y="2076"/>
                </a:lnTo>
                <a:lnTo>
                  <a:pt x="1184" y="2076"/>
                </a:lnTo>
                <a:lnTo>
                  <a:pt x="1170" y="2038"/>
                </a:lnTo>
                <a:lnTo>
                  <a:pt x="1154" y="2004"/>
                </a:lnTo>
                <a:lnTo>
                  <a:pt x="1140" y="1972"/>
                </a:lnTo>
                <a:lnTo>
                  <a:pt x="1124" y="1944"/>
                </a:lnTo>
                <a:lnTo>
                  <a:pt x="1110" y="1918"/>
                </a:lnTo>
                <a:lnTo>
                  <a:pt x="1094" y="1896"/>
                </a:lnTo>
                <a:lnTo>
                  <a:pt x="1080" y="1876"/>
                </a:lnTo>
                <a:lnTo>
                  <a:pt x="1066" y="1858"/>
                </a:lnTo>
                <a:lnTo>
                  <a:pt x="1052" y="1842"/>
                </a:lnTo>
                <a:lnTo>
                  <a:pt x="1040" y="1830"/>
                </a:lnTo>
                <a:lnTo>
                  <a:pt x="1026" y="1820"/>
                </a:lnTo>
                <a:lnTo>
                  <a:pt x="1014" y="1810"/>
                </a:lnTo>
                <a:lnTo>
                  <a:pt x="1004" y="1804"/>
                </a:lnTo>
                <a:lnTo>
                  <a:pt x="992" y="1800"/>
                </a:lnTo>
                <a:lnTo>
                  <a:pt x="982" y="1798"/>
                </a:lnTo>
                <a:lnTo>
                  <a:pt x="972" y="1798"/>
                </a:lnTo>
                <a:lnTo>
                  <a:pt x="972" y="1798"/>
                </a:lnTo>
                <a:lnTo>
                  <a:pt x="960" y="1800"/>
                </a:lnTo>
                <a:lnTo>
                  <a:pt x="950" y="1806"/>
                </a:lnTo>
                <a:lnTo>
                  <a:pt x="938" y="1814"/>
                </a:lnTo>
                <a:lnTo>
                  <a:pt x="928" y="1826"/>
                </a:lnTo>
                <a:lnTo>
                  <a:pt x="918" y="1840"/>
                </a:lnTo>
                <a:lnTo>
                  <a:pt x="910" y="1856"/>
                </a:lnTo>
                <a:lnTo>
                  <a:pt x="902" y="1874"/>
                </a:lnTo>
                <a:lnTo>
                  <a:pt x="896" y="1894"/>
                </a:lnTo>
                <a:lnTo>
                  <a:pt x="896" y="1894"/>
                </a:lnTo>
                <a:lnTo>
                  <a:pt x="890" y="1914"/>
                </a:lnTo>
                <a:lnTo>
                  <a:pt x="888" y="1934"/>
                </a:lnTo>
                <a:lnTo>
                  <a:pt x="886" y="1956"/>
                </a:lnTo>
                <a:lnTo>
                  <a:pt x="886" y="1978"/>
                </a:lnTo>
                <a:lnTo>
                  <a:pt x="886" y="1978"/>
                </a:lnTo>
                <a:lnTo>
                  <a:pt x="886" y="2002"/>
                </a:lnTo>
                <a:lnTo>
                  <a:pt x="888" y="2026"/>
                </a:lnTo>
                <a:lnTo>
                  <a:pt x="892" y="2052"/>
                </a:lnTo>
                <a:lnTo>
                  <a:pt x="898" y="2076"/>
                </a:lnTo>
                <a:lnTo>
                  <a:pt x="906" y="2102"/>
                </a:lnTo>
                <a:lnTo>
                  <a:pt x="914" y="2128"/>
                </a:lnTo>
                <a:lnTo>
                  <a:pt x="926" y="2154"/>
                </a:lnTo>
                <a:lnTo>
                  <a:pt x="940" y="2180"/>
                </a:lnTo>
                <a:lnTo>
                  <a:pt x="954" y="2206"/>
                </a:lnTo>
                <a:lnTo>
                  <a:pt x="972" y="2230"/>
                </a:lnTo>
                <a:lnTo>
                  <a:pt x="990" y="2254"/>
                </a:lnTo>
                <a:lnTo>
                  <a:pt x="1012" y="2280"/>
                </a:lnTo>
                <a:lnTo>
                  <a:pt x="1034" y="2302"/>
                </a:lnTo>
                <a:lnTo>
                  <a:pt x="1060" y="2326"/>
                </a:lnTo>
                <a:lnTo>
                  <a:pt x="1088" y="2346"/>
                </a:lnTo>
                <a:lnTo>
                  <a:pt x="1118" y="2368"/>
                </a:lnTo>
                <a:lnTo>
                  <a:pt x="1152" y="2390"/>
                </a:lnTo>
                <a:lnTo>
                  <a:pt x="1152" y="2390"/>
                </a:lnTo>
                <a:lnTo>
                  <a:pt x="1214" y="2428"/>
                </a:lnTo>
                <a:lnTo>
                  <a:pt x="1240" y="2442"/>
                </a:lnTo>
                <a:lnTo>
                  <a:pt x="1262" y="2452"/>
                </a:lnTo>
                <a:lnTo>
                  <a:pt x="1262" y="2452"/>
                </a:lnTo>
                <a:close/>
                <a:moveTo>
                  <a:pt x="1464" y="2402"/>
                </a:moveTo>
                <a:lnTo>
                  <a:pt x="1464" y="2402"/>
                </a:lnTo>
                <a:lnTo>
                  <a:pt x="1504" y="2376"/>
                </a:lnTo>
                <a:lnTo>
                  <a:pt x="1554" y="2342"/>
                </a:lnTo>
                <a:lnTo>
                  <a:pt x="1554" y="2342"/>
                </a:lnTo>
                <a:lnTo>
                  <a:pt x="1572" y="2328"/>
                </a:lnTo>
                <a:lnTo>
                  <a:pt x="1594" y="2308"/>
                </a:lnTo>
                <a:lnTo>
                  <a:pt x="1650" y="2256"/>
                </a:lnTo>
                <a:lnTo>
                  <a:pt x="1680" y="2224"/>
                </a:lnTo>
                <a:lnTo>
                  <a:pt x="1712" y="2188"/>
                </a:lnTo>
                <a:lnTo>
                  <a:pt x="1746" y="2150"/>
                </a:lnTo>
                <a:lnTo>
                  <a:pt x="1778" y="2110"/>
                </a:lnTo>
                <a:lnTo>
                  <a:pt x="1810" y="2068"/>
                </a:lnTo>
                <a:lnTo>
                  <a:pt x="1840" y="2026"/>
                </a:lnTo>
                <a:lnTo>
                  <a:pt x="1868" y="1982"/>
                </a:lnTo>
                <a:lnTo>
                  <a:pt x="1892" y="1940"/>
                </a:lnTo>
                <a:lnTo>
                  <a:pt x="1912" y="1898"/>
                </a:lnTo>
                <a:lnTo>
                  <a:pt x="1928" y="1860"/>
                </a:lnTo>
                <a:lnTo>
                  <a:pt x="1934" y="1840"/>
                </a:lnTo>
                <a:lnTo>
                  <a:pt x="1938" y="1822"/>
                </a:lnTo>
                <a:lnTo>
                  <a:pt x="1940" y="1804"/>
                </a:lnTo>
                <a:lnTo>
                  <a:pt x="1942" y="1786"/>
                </a:lnTo>
                <a:lnTo>
                  <a:pt x="1942" y="1786"/>
                </a:lnTo>
                <a:lnTo>
                  <a:pt x="1940" y="1776"/>
                </a:lnTo>
                <a:lnTo>
                  <a:pt x="1940" y="1776"/>
                </a:lnTo>
                <a:lnTo>
                  <a:pt x="1940" y="1764"/>
                </a:lnTo>
                <a:lnTo>
                  <a:pt x="1936" y="1754"/>
                </a:lnTo>
                <a:lnTo>
                  <a:pt x="1932" y="1744"/>
                </a:lnTo>
                <a:lnTo>
                  <a:pt x="1928" y="1734"/>
                </a:lnTo>
                <a:lnTo>
                  <a:pt x="1920" y="1726"/>
                </a:lnTo>
                <a:lnTo>
                  <a:pt x="1912" y="1718"/>
                </a:lnTo>
                <a:lnTo>
                  <a:pt x="1902" y="1710"/>
                </a:lnTo>
                <a:lnTo>
                  <a:pt x="1890" y="1704"/>
                </a:lnTo>
                <a:lnTo>
                  <a:pt x="1890" y="1704"/>
                </a:lnTo>
                <a:lnTo>
                  <a:pt x="1876" y="1696"/>
                </a:lnTo>
                <a:lnTo>
                  <a:pt x="1862" y="1692"/>
                </a:lnTo>
                <a:lnTo>
                  <a:pt x="1848" y="1688"/>
                </a:lnTo>
                <a:lnTo>
                  <a:pt x="1836" y="1688"/>
                </a:lnTo>
                <a:lnTo>
                  <a:pt x="1822" y="1688"/>
                </a:lnTo>
                <a:lnTo>
                  <a:pt x="1810" y="1690"/>
                </a:lnTo>
                <a:lnTo>
                  <a:pt x="1796" y="1692"/>
                </a:lnTo>
                <a:lnTo>
                  <a:pt x="1784" y="1698"/>
                </a:lnTo>
                <a:lnTo>
                  <a:pt x="1784" y="1698"/>
                </a:lnTo>
                <a:lnTo>
                  <a:pt x="1768" y="1706"/>
                </a:lnTo>
                <a:lnTo>
                  <a:pt x="1752" y="1720"/>
                </a:lnTo>
                <a:lnTo>
                  <a:pt x="1734" y="1734"/>
                </a:lnTo>
                <a:lnTo>
                  <a:pt x="1716" y="1754"/>
                </a:lnTo>
                <a:lnTo>
                  <a:pt x="1696" y="1778"/>
                </a:lnTo>
                <a:lnTo>
                  <a:pt x="1678" y="1806"/>
                </a:lnTo>
                <a:lnTo>
                  <a:pt x="1658" y="1838"/>
                </a:lnTo>
                <a:lnTo>
                  <a:pt x="1636" y="1876"/>
                </a:lnTo>
                <a:lnTo>
                  <a:pt x="1616" y="1920"/>
                </a:lnTo>
                <a:lnTo>
                  <a:pt x="1596" y="1968"/>
                </a:lnTo>
                <a:lnTo>
                  <a:pt x="1574" y="2024"/>
                </a:lnTo>
                <a:lnTo>
                  <a:pt x="1552" y="2084"/>
                </a:lnTo>
                <a:lnTo>
                  <a:pt x="1530" y="2154"/>
                </a:lnTo>
                <a:lnTo>
                  <a:pt x="1508" y="2228"/>
                </a:lnTo>
                <a:lnTo>
                  <a:pt x="1486" y="2312"/>
                </a:lnTo>
                <a:lnTo>
                  <a:pt x="1464" y="2402"/>
                </a:lnTo>
                <a:lnTo>
                  <a:pt x="1464" y="2402"/>
                </a:lnTo>
                <a:close/>
                <a:moveTo>
                  <a:pt x="776" y="3988"/>
                </a:moveTo>
                <a:lnTo>
                  <a:pt x="776" y="3988"/>
                </a:lnTo>
                <a:lnTo>
                  <a:pt x="776" y="3976"/>
                </a:lnTo>
                <a:lnTo>
                  <a:pt x="778" y="3964"/>
                </a:lnTo>
                <a:lnTo>
                  <a:pt x="786" y="3942"/>
                </a:lnTo>
                <a:lnTo>
                  <a:pt x="796" y="3922"/>
                </a:lnTo>
                <a:lnTo>
                  <a:pt x="812" y="3904"/>
                </a:lnTo>
                <a:lnTo>
                  <a:pt x="830" y="3890"/>
                </a:lnTo>
                <a:lnTo>
                  <a:pt x="850" y="3880"/>
                </a:lnTo>
                <a:lnTo>
                  <a:pt x="872" y="3872"/>
                </a:lnTo>
                <a:lnTo>
                  <a:pt x="884" y="3872"/>
                </a:lnTo>
                <a:lnTo>
                  <a:pt x="896" y="3870"/>
                </a:lnTo>
                <a:lnTo>
                  <a:pt x="1840" y="3870"/>
                </a:lnTo>
                <a:lnTo>
                  <a:pt x="1840" y="3870"/>
                </a:lnTo>
                <a:lnTo>
                  <a:pt x="1852" y="3872"/>
                </a:lnTo>
                <a:lnTo>
                  <a:pt x="1864" y="3872"/>
                </a:lnTo>
                <a:lnTo>
                  <a:pt x="1886" y="3880"/>
                </a:lnTo>
                <a:lnTo>
                  <a:pt x="1908" y="3890"/>
                </a:lnTo>
                <a:lnTo>
                  <a:pt x="1926" y="3904"/>
                </a:lnTo>
                <a:lnTo>
                  <a:pt x="1940" y="3922"/>
                </a:lnTo>
                <a:lnTo>
                  <a:pt x="1952" y="3942"/>
                </a:lnTo>
                <a:lnTo>
                  <a:pt x="1958" y="3964"/>
                </a:lnTo>
                <a:lnTo>
                  <a:pt x="1960" y="3976"/>
                </a:lnTo>
                <a:lnTo>
                  <a:pt x="1960" y="3988"/>
                </a:lnTo>
                <a:lnTo>
                  <a:pt x="1960" y="3988"/>
                </a:lnTo>
                <a:lnTo>
                  <a:pt x="1960" y="4000"/>
                </a:lnTo>
                <a:lnTo>
                  <a:pt x="1958" y="4012"/>
                </a:lnTo>
                <a:lnTo>
                  <a:pt x="1952" y="4034"/>
                </a:lnTo>
                <a:lnTo>
                  <a:pt x="1940" y="4054"/>
                </a:lnTo>
                <a:lnTo>
                  <a:pt x="1926" y="4072"/>
                </a:lnTo>
                <a:lnTo>
                  <a:pt x="1908" y="4086"/>
                </a:lnTo>
                <a:lnTo>
                  <a:pt x="1886" y="4096"/>
                </a:lnTo>
                <a:lnTo>
                  <a:pt x="1864" y="4104"/>
                </a:lnTo>
                <a:lnTo>
                  <a:pt x="1852" y="4104"/>
                </a:lnTo>
                <a:lnTo>
                  <a:pt x="1840" y="4106"/>
                </a:lnTo>
                <a:lnTo>
                  <a:pt x="1840" y="4106"/>
                </a:lnTo>
                <a:lnTo>
                  <a:pt x="1852" y="4106"/>
                </a:lnTo>
                <a:lnTo>
                  <a:pt x="1864" y="4108"/>
                </a:lnTo>
                <a:lnTo>
                  <a:pt x="1886" y="4114"/>
                </a:lnTo>
                <a:lnTo>
                  <a:pt x="1908" y="4126"/>
                </a:lnTo>
                <a:lnTo>
                  <a:pt x="1926" y="4140"/>
                </a:lnTo>
                <a:lnTo>
                  <a:pt x="1940" y="4158"/>
                </a:lnTo>
                <a:lnTo>
                  <a:pt x="1952" y="4178"/>
                </a:lnTo>
                <a:lnTo>
                  <a:pt x="1958" y="4200"/>
                </a:lnTo>
                <a:lnTo>
                  <a:pt x="1960" y="4212"/>
                </a:lnTo>
                <a:lnTo>
                  <a:pt x="1960" y="4224"/>
                </a:lnTo>
                <a:lnTo>
                  <a:pt x="1960" y="4224"/>
                </a:lnTo>
                <a:lnTo>
                  <a:pt x="1960" y="4236"/>
                </a:lnTo>
                <a:lnTo>
                  <a:pt x="1958" y="4246"/>
                </a:lnTo>
                <a:lnTo>
                  <a:pt x="1952" y="4268"/>
                </a:lnTo>
                <a:lnTo>
                  <a:pt x="1940" y="4288"/>
                </a:lnTo>
                <a:lnTo>
                  <a:pt x="1926" y="4306"/>
                </a:lnTo>
                <a:lnTo>
                  <a:pt x="1908" y="4320"/>
                </a:lnTo>
                <a:lnTo>
                  <a:pt x="1886" y="4332"/>
                </a:lnTo>
                <a:lnTo>
                  <a:pt x="1864" y="4338"/>
                </a:lnTo>
                <a:lnTo>
                  <a:pt x="1852" y="4340"/>
                </a:lnTo>
                <a:lnTo>
                  <a:pt x="1840" y="4340"/>
                </a:lnTo>
                <a:lnTo>
                  <a:pt x="1840" y="4340"/>
                </a:lnTo>
                <a:lnTo>
                  <a:pt x="1852" y="4342"/>
                </a:lnTo>
                <a:lnTo>
                  <a:pt x="1864" y="4342"/>
                </a:lnTo>
                <a:lnTo>
                  <a:pt x="1886" y="4350"/>
                </a:lnTo>
                <a:lnTo>
                  <a:pt x="1908" y="4360"/>
                </a:lnTo>
                <a:lnTo>
                  <a:pt x="1926" y="4376"/>
                </a:lnTo>
                <a:lnTo>
                  <a:pt x="1940" y="4392"/>
                </a:lnTo>
                <a:lnTo>
                  <a:pt x="1952" y="4412"/>
                </a:lnTo>
                <a:lnTo>
                  <a:pt x="1958" y="4434"/>
                </a:lnTo>
                <a:lnTo>
                  <a:pt x="1960" y="4446"/>
                </a:lnTo>
                <a:lnTo>
                  <a:pt x="1960" y="4458"/>
                </a:lnTo>
                <a:lnTo>
                  <a:pt x="1960" y="4458"/>
                </a:lnTo>
                <a:lnTo>
                  <a:pt x="1960" y="4470"/>
                </a:lnTo>
                <a:lnTo>
                  <a:pt x="1958" y="4482"/>
                </a:lnTo>
                <a:lnTo>
                  <a:pt x="1952" y="4504"/>
                </a:lnTo>
                <a:lnTo>
                  <a:pt x="1940" y="4524"/>
                </a:lnTo>
                <a:lnTo>
                  <a:pt x="1926" y="4542"/>
                </a:lnTo>
                <a:lnTo>
                  <a:pt x="1908" y="4556"/>
                </a:lnTo>
                <a:lnTo>
                  <a:pt x="1886" y="4566"/>
                </a:lnTo>
                <a:lnTo>
                  <a:pt x="1864" y="4574"/>
                </a:lnTo>
                <a:lnTo>
                  <a:pt x="1852" y="4576"/>
                </a:lnTo>
                <a:lnTo>
                  <a:pt x="1840" y="4576"/>
                </a:lnTo>
                <a:lnTo>
                  <a:pt x="896" y="4576"/>
                </a:lnTo>
                <a:lnTo>
                  <a:pt x="896" y="4576"/>
                </a:lnTo>
                <a:lnTo>
                  <a:pt x="884" y="4576"/>
                </a:lnTo>
                <a:lnTo>
                  <a:pt x="872" y="4574"/>
                </a:lnTo>
                <a:lnTo>
                  <a:pt x="850" y="4566"/>
                </a:lnTo>
                <a:lnTo>
                  <a:pt x="830" y="4556"/>
                </a:lnTo>
                <a:lnTo>
                  <a:pt x="812" y="4542"/>
                </a:lnTo>
                <a:lnTo>
                  <a:pt x="796" y="4524"/>
                </a:lnTo>
                <a:lnTo>
                  <a:pt x="786" y="4504"/>
                </a:lnTo>
                <a:lnTo>
                  <a:pt x="778" y="4482"/>
                </a:lnTo>
                <a:lnTo>
                  <a:pt x="776" y="4470"/>
                </a:lnTo>
                <a:lnTo>
                  <a:pt x="776" y="4458"/>
                </a:lnTo>
                <a:lnTo>
                  <a:pt x="776" y="4458"/>
                </a:lnTo>
                <a:lnTo>
                  <a:pt x="776" y="4446"/>
                </a:lnTo>
                <a:lnTo>
                  <a:pt x="778" y="4434"/>
                </a:lnTo>
                <a:lnTo>
                  <a:pt x="786" y="4412"/>
                </a:lnTo>
                <a:lnTo>
                  <a:pt x="796" y="4392"/>
                </a:lnTo>
                <a:lnTo>
                  <a:pt x="812" y="4376"/>
                </a:lnTo>
                <a:lnTo>
                  <a:pt x="830" y="4360"/>
                </a:lnTo>
                <a:lnTo>
                  <a:pt x="850" y="4350"/>
                </a:lnTo>
                <a:lnTo>
                  <a:pt x="872" y="4342"/>
                </a:lnTo>
                <a:lnTo>
                  <a:pt x="884" y="4342"/>
                </a:lnTo>
                <a:lnTo>
                  <a:pt x="896" y="4340"/>
                </a:lnTo>
                <a:lnTo>
                  <a:pt x="896" y="4340"/>
                </a:lnTo>
                <a:lnTo>
                  <a:pt x="884" y="4340"/>
                </a:lnTo>
                <a:lnTo>
                  <a:pt x="872" y="4338"/>
                </a:lnTo>
                <a:lnTo>
                  <a:pt x="850" y="4332"/>
                </a:lnTo>
                <a:lnTo>
                  <a:pt x="830" y="4320"/>
                </a:lnTo>
                <a:lnTo>
                  <a:pt x="812" y="4306"/>
                </a:lnTo>
                <a:lnTo>
                  <a:pt x="796" y="4288"/>
                </a:lnTo>
                <a:lnTo>
                  <a:pt x="786" y="4268"/>
                </a:lnTo>
                <a:lnTo>
                  <a:pt x="778" y="4246"/>
                </a:lnTo>
                <a:lnTo>
                  <a:pt x="776" y="4236"/>
                </a:lnTo>
                <a:lnTo>
                  <a:pt x="776" y="4224"/>
                </a:lnTo>
                <a:lnTo>
                  <a:pt x="776" y="4224"/>
                </a:lnTo>
                <a:lnTo>
                  <a:pt x="776" y="4212"/>
                </a:lnTo>
                <a:lnTo>
                  <a:pt x="778" y="4200"/>
                </a:lnTo>
                <a:lnTo>
                  <a:pt x="786" y="4178"/>
                </a:lnTo>
                <a:lnTo>
                  <a:pt x="796" y="4158"/>
                </a:lnTo>
                <a:lnTo>
                  <a:pt x="812" y="4140"/>
                </a:lnTo>
                <a:lnTo>
                  <a:pt x="830" y="4126"/>
                </a:lnTo>
                <a:lnTo>
                  <a:pt x="850" y="4114"/>
                </a:lnTo>
                <a:lnTo>
                  <a:pt x="872" y="4108"/>
                </a:lnTo>
                <a:lnTo>
                  <a:pt x="884" y="4106"/>
                </a:lnTo>
                <a:lnTo>
                  <a:pt x="896" y="4106"/>
                </a:lnTo>
                <a:lnTo>
                  <a:pt x="896" y="4106"/>
                </a:lnTo>
                <a:lnTo>
                  <a:pt x="884" y="4104"/>
                </a:lnTo>
                <a:lnTo>
                  <a:pt x="872" y="4104"/>
                </a:lnTo>
                <a:lnTo>
                  <a:pt x="850" y="4096"/>
                </a:lnTo>
                <a:lnTo>
                  <a:pt x="830" y="4086"/>
                </a:lnTo>
                <a:lnTo>
                  <a:pt x="812" y="4072"/>
                </a:lnTo>
                <a:lnTo>
                  <a:pt x="796" y="4054"/>
                </a:lnTo>
                <a:lnTo>
                  <a:pt x="786" y="4034"/>
                </a:lnTo>
                <a:lnTo>
                  <a:pt x="778" y="4012"/>
                </a:lnTo>
                <a:lnTo>
                  <a:pt x="776" y="4000"/>
                </a:lnTo>
                <a:lnTo>
                  <a:pt x="776" y="3988"/>
                </a:lnTo>
                <a:lnTo>
                  <a:pt x="776" y="3988"/>
                </a:lnTo>
                <a:close/>
                <a:moveTo>
                  <a:pt x="1024" y="4422"/>
                </a:moveTo>
                <a:lnTo>
                  <a:pt x="1544" y="4422"/>
                </a:lnTo>
                <a:lnTo>
                  <a:pt x="1544" y="4422"/>
                </a:lnTo>
                <a:lnTo>
                  <a:pt x="1556" y="4420"/>
                </a:lnTo>
                <a:lnTo>
                  <a:pt x="1570" y="4416"/>
                </a:lnTo>
                <a:lnTo>
                  <a:pt x="1580" y="4410"/>
                </a:lnTo>
                <a:lnTo>
                  <a:pt x="1590" y="4402"/>
                </a:lnTo>
                <a:lnTo>
                  <a:pt x="1598" y="4392"/>
                </a:lnTo>
                <a:lnTo>
                  <a:pt x="1604" y="4382"/>
                </a:lnTo>
                <a:lnTo>
                  <a:pt x="1608" y="4370"/>
                </a:lnTo>
                <a:lnTo>
                  <a:pt x="1610" y="4356"/>
                </a:lnTo>
                <a:lnTo>
                  <a:pt x="1610" y="4356"/>
                </a:lnTo>
                <a:lnTo>
                  <a:pt x="1608" y="4342"/>
                </a:lnTo>
                <a:lnTo>
                  <a:pt x="1604" y="4330"/>
                </a:lnTo>
                <a:lnTo>
                  <a:pt x="1598" y="4318"/>
                </a:lnTo>
                <a:lnTo>
                  <a:pt x="1590" y="4308"/>
                </a:lnTo>
                <a:lnTo>
                  <a:pt x="1580" y="4300"/>
                </a:lnTo>
                <a:lnTo>
                  <a:pt x="1570" y="4294"/>
                </a:lnTo>
                <a:lnTo>
                  <a:pt x="1556" y="4290"/>
                </a:lnTo>
                <a:lnTo>
                  <a:pt x="1544" y="4290"/>
                </a:lnTo>
                <a:lnTo>
                  <a:pt x="1024" y="4290"/>
                </a:lnTo>
                <a:lnTo>
                  <a:pt x="1024" y="4290"/>
                </a:lnTo>
                <a:lnTo>
                  <a:pt x="1012" y="4290"/>
                </a:lnTo>
                <a:lnTo>
                  <a:pt x="998" y="4294"/>
                </a:lnTo>
                <a:lnTo>
                  <a:pt x="988" y="4300"/>
                </a:lnTo>
                <a:lnTo>
                  <a:pt x="978" y="4308"/>
                </a:lnTo>
                <a:lnTo>
                  <a:pt x="970" y="4318"/>
                </a:lnTo>
                <a:lnTo>
                  <a:pt x="964" y="4330"/>
                </a:lnTo>
                <a:lnTo>
                  <a:pt x="960" y="4342"/>
                </a:lnTo>
                <a:lnTo>
                  <a:pt x="958" y="4356"/>
                </a:lnTo>
                <a:lnTo>
                  <a:pt x="958" y="4356"/>
                </a:lnTo>
                <a:lnTo>
                  <a:pt x="960" y="4370"/>
                </a:lnTo>
                <a:lnTo>
                  <a:pt x="964" y="4382"/>
                </a:lnTo>
                <a:lnTo>
                  <a:pt x="970" y="4392"/>
                </a:lnTo>
                <a:lnTo>
                  <a:pt x="978" y="4402"/>
                </a:lnTo>
                <a:lnTo>
                  <a:pt x="988" y="4410"/>
                </a:lnTo>
                <a:lnTo>
                  <a:pt x="998" y="4416"/>
                </a:lnTo>
                <a:lnTo>
                  <a:pt x="1012" y="4420"/>
                </a:lnTo>
                <a:lnTo>
                  <a:pt x="1024" y="4422"/>
                </a:lnTo>
                <a:lnTo>
                  <a:pt x="1024" y="4422"/>
                </a:lnTo>
                <a:close/>
                <a:moveTo>
                  <a:pt x="1012" y="4156"/>
                </a:moveTo>
                <a:lnTo>
                  <a:pt x="1724" y="4156"/>
                </a:lnTo>
                <a:lnTo>
                  <a:pt x="1724" y="4156"/>
                </a:lnTo>
                <a:lnTo>
                  <a:pt x="1738" y="4156"/>
                </a:lnTo>
                <a:lnTo>
                  <a:pt x="1750" y="4152"/>
                </a:lnTo>
                <a:lnTo>
                  <a:pt x="1762" y="4146"/>
                </a:lnTo>
                <a:lnTo>
                  <a:pt x="1772" y="4138"/>
                </a:lnTo>
                <a:lnTo>
                  <a:pt x="1780" y="4128"/>
                </a:lnTo>
                <a:lnTo>
                  <a:pt x="1786" y="4116"/>
                </a:lnTo>
                <a:lnTo>
                  <a:pt x="1790" y="4104"/>
                </a:lnTo>
                <a:lnTo>
                  <a:pt x="1790" y="4090"/>
                </a:lnTo>
                <a:lnTo>
                  <a:pt x="1790" y="4090"/>
                </a:lnTo>
                <a:lnTo>
                  <a:pt x="1790" y="4076"/>
                </a:lnTo>
                <a:lnTo>
                  <a:pt x="1786" y="4064"/>
                </a:lnTo>
                <a:lnTo>
                  <a:pt x="1780" y="4054"/>
                </a:lnTo>
                <a:lnTo>
                  <a:pt x="1772" y="4044"/>
                </a:lnTo>
                <a:lnTo>
                  <a:pt x="1762" y="4036"/>
                </a:lnTo>
                <a:lnTo>
                  <a:pt x="1750" y="4030"/>
                </a:lnTo>
                <a:lnTo>
                  <a:pt x="1738" y="4026"/>
                </a:lnTo>
                <a:lnTo>
                  <a:pt x="1724" y="4024"/>
                </a:lnTo>
                <a:lnTo>
                  <a:pt x="1012" y="4024"/>
                </a:lnTo>
                <a:lnTo>
                  <a:pt x="1012" y="4024"/>
                </a:lnTo>
                <a:lnTo>
                  <a:pt x="1000" y="4026"/>
                </a:lnTo>
                <a:lnTo>
                  <a:pt x="986" y="4030"/>
                </a:lnTo>
                <a:lnTo>
                  <a:pt x="976" y="4036"/>
                </a:lnTo>
                <a:lnTo>
                  <a:pt x="966" y="4044"/>
                </a:lnTo>
                <a:lnTo>
                  <a:pt x="958" y="4054"/>
                </a:lnTo>
                <a:lnTo>
                  <a:pt x="952" y="4064"/>
                </a:lnTo>
                <a:lnTo>
                  <a:pt x="948" y="4076"/>
                </a:lnTo>
                <a:lnTo>
                  <a:pt x="946" y="4090"/>
                </a:lnTo>
                <a:lnTo>
                  <a:pt x="946" y="4090"/>
                </a:lnTo>
                <a:lnTo>
                  <a:pt x="948" y="4104"/>
                </a:lnTo>
                <a:lnTo>
                  <a:pt x="952" y="4116"/>
                </a:lnTo>
                <a:lnTo>
                  <a:pt x="958" y="4128"/>
                </a:lnTo>
                <a:lnTo>
                  <a:pt x="966" y="4138"/>
                </a:lnTo>
                <a:lnTo>
                  <a:pt x="976" y="4146"/>
                </a:lnTo>
                <a:lnTo>
                  <a:pt x="986" y="4152"/>
                </a:lnTo>
                <a:lnTo>
                  <a:pt x="1000" y="4156"/>
                </a:lnTo>
                <a:lnTo>
                  <a:pt x="1012" y="4156"/>
                </a:lnTo>
                <a:lnTo>
                  <a:pt x="1012" y="4156"/>
                </a:lnTo>
                <a:close/>
                <a:moveTo>
                  <a:pt x="1368" y="4812"/>
                </a:moveTo>
                <a:lnTo>
                  <a:pt x="1368" y="4812"/>
                </a:lnTo>
                <a:lnTo>
                  <a:pt x="1340" y="4812"/>
                </a:lnTo>
                <a:lnTo>
                  <a:pt x="1312" y="4810"/>
                </a:lnTo>
                <a:lnTo>
                  <a:pt x="1284" y="4804"/>
                </a:lnTo>
                <a:lnTo>
                  <a:pt x="1256" y="4800"/>
                </a:lnTo>
                <a:lnTo>
                  <a:pt x="1230" y="4792"/>
                </a:lnTo>
                <a:lnTo>
                  <a:pt x="1204" y="4782"/>
                </a:lnTo>
                <a:lnTo>
                  <a:pt x="1178" y="4772"/>
                </a:lnTo>
                <a:lnTo>
                  <a:pt x="1154" y="4760"/>
                </a:lnTo>
                <a:lnTo>
                  <a:pt x="1130" y="4748"/>
                </a:lnTo>
                <a:lnTo>
                  <a:pt x="1106" y="4732"/>
                </a:lnTo>
                <a:lnTo>
                  <a:pt x="1084" y="4718"/>
                </a:lnTo>
                <a:lnTo>
                  <a:pt x="1064" y="4700"/>
                </a:lnTo>
                <a:lnTo>
                  <a:pt x="1044" y="4682"/>
                </a:lnTo>
                <a:lnTo>
                  <a:pt x="1026" y="4662"/>
                </a:lnTo>
                <a:lnTo>
                  <a:pt x="1008" y="4642"/>
                </a:lnTo>
                <a:lnTo>
                  <a:pt x="990" y="4622"/>
                </a:lnTo>
                <a:lnTo>
                  <a:pt x="1746" y="4622"/>
                </a:lnTo>
                <a:lnTo>
                  <a:pt x="1746" y="4622"/>
                </a:lnTo>
                <a:lnTo>
                  <a:pt x="1730" y="4642"/>
                </a:lnTo>
                <a:lnTo>
                  <a:pt x="1712" y="4662"/>
                </a:lnTo>
                <a:lnTo>
                  <a:pt x="1692" y="4682"/>
                </a:lnTo>
                <a:lnTo>
                  <a:pt x="1672" y="4700"/>
                </a:lnTo>
                <a:lnTo>
                  <a:pt x="1652" y="4718"/>
                </a:lnTo>
                <a:lnTo>
                  <a:pt x="1630" y="4732"/>
                </a:lnTo>
                <a:lnTo>
                  <a:pt x="1608" y="4748"/>
                </a:lnTo>
                <a:lnTo>
                  <a:pt x="1584" y="4760"/>
                </a:lnTo>
                <a:lnTo>
                  <a:pt x="1558" y="4772"/>
                </a:lnTo>
                <a:lnTo>
                  <a:pt x="1534" y="4782"/>
                </a:lnTo>
                <a:lnTo>
                  <a:pt x="1508" y="4792"/>
                </a:lnTo>
                <a:lnTo>
                  <a:pt x="1480" y="4800"/>
                </a:lnTo>
                <a:lnTo>
                  <a:pt x="1454" y="4804"/>
                </a:lnTo>
                <a:lnTo>
                  <a:pt x="1426" y="4810"/>
                </a:lnTo>
                <a:lnTo>
                  <a:pt x="1398" y="4812"/>
                </a:lnTo>
                <a:lnTo>
                  <a:pt x="1368" y="4812"/>
                </a:lnTo>
                <a:lnTo>
                  <a:pt x="1368" y="48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38476" y="1719977"/>
            <a:ext cx="317839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</a:p>
        </p:txBody>
      </p:sp>
    </p:spTree>
    <p:extLst>
      <p:ext uri="{BB962C8B-B14F-4D97-AF65-F5344CB8AC3E}">
        <p14:creationId xmlns:p14="http://schemas.microsoft.com/office/powerpoint/2010/main" val="383717651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600200" y="1675124"/>
            <a:ext cx="2332403" cy="3535430"/>
            <a:chOff x="2010997" y="1443635"/>
            <a:chExt cx="2528263" cy="4598775"/>
          </a:xfrm>
        </p:grpSpPr>
        <p:sp>
          <p:nvSpPr>
            <p:cNvPr id="5" name="Cube 4"/>
            <p:cNvSpPr/>
            <p:nvPr/>
          </p:nvSpPr>
          <p:spPr>
            <a:xfrm>
              <a:off x="3033403" y="4695826"/>
              <a:ext cx="1505857" cy="1346584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0" b="1" dirty="0" smtClean="0"/>
                <a:t>K</a:t>
              </a:r>
              <a:endParaRPr lang="en-US" sz="5000" b="1" dirty="0"/>
            </a:p>
          </p:txBody>
        </p:sp>
        <p:sp>
          <p:nvSpPr>
            <p:cNvPr id="6" name="Cube 5"/>
            <p:cNvSpPr/>
            <p:nvPr/>
          </p:nvSpPr>
          <p:spPr>
            <a:xfrm>
              <a:off x="3033403" y="3556385"/>
              <a:ext cx="1505857" cy="1346584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0" b="1" dirty="0" smtClean="0"/>
                <a:t>S</a:t>
              </a:r>
              <a:endParaRPr lang="en-US" sz="5000" b="1" dirty="0"/>
            </a:p>
          </p:txBody>
        </p:sp>
        <p:sp>
          <p:nvSpPr>
            <p:cNvPr id="7" name="Cube 6"/>
            <p:cNvSpPr/>
            <p:nvPr/>
          </p:nvSpPr>
          <p:spPr>
            <a:xfrm rot="20779711">
              <a:off x="3033403" y="2256429"/>
              <a:ext cx="1505857" cy="1346584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0" b="1" dirty="0" smtClean="0"/>
                <a:t>I</a:t>
              </a:r>
              <a:endParaRPr lang="en-US" sz="5000" b="1" dirty="0"/>
            </a:p>
          </p:txBody>
        </p:sp>
        <p:sp>
          <p:nvSpPr>
            <p:cNvPr id="8" name="Cube 7"/>
            <p:cNvSpPr/>
            <p:nvPr/>
          </p:nvSpPr>
          <p:spPr>
            <a:xfrm rot="20109008">
              <a:off x="2010997" y="1443635"/>
              <a:ext cx="1505857" cy="1346584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000" b="1" dirty="0" smtClean="0"/>
                <a:t>R</a:t>
              </a:r>
              <a:endParaRPr lang="en-US" sz="5000" b="1" dirty="0"/>
            </a:p>
          </p:txBody>
        </p:sp>
      </p:grpSp>
      <p:sp>
        <p:nvSpPr>
          <p:cNvPr id="9" name="Rectangle 8"/>
          <p:cNvSpPr/>
          <p:nvPr/>
        </p:nvSpPr>
        <p:spPr>
          <a:xfrm>
            <a:off x="4937605" y="2192735"/>
            <a:ext cx="30480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i="1" dirty="0"/>
              <a:t>Lorem Ipsum is simply dummy text of the printing and typesetting industry. </a:t>
            </a:r>
          </a:p>
          <a:p>
            <a:pPr marL="285750" indent="-285750">
              <a:buFont typeface="Arial" pitchFamily="34" charset="0"/>
              <a:buChar char="•"/>
            </a:pPr>
            <a:endParaRPr lang="en-US" i="1" dirty="0"/>
          </a:p>
          <a:p>
            <a:pPr marL="285750" indent="-285750">
              <a:buFont typeface="Arial" pitchFamily="34" charset="0"/>
              <a:buChar char="•"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2444844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Crossword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Cube 3"/>
          <p:cNvSpPr/>
          <p:nvPr/>
        </p:nvSpPr>
        <p:spPr>
          <a:xfrm>
            <a:off x="1747636" y="4161047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T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5" name="Cube 4"/>
          <p:cNvSpPr/>
          <p:nvPr/>
        </p:nvSpPr>
        <p:spPr>
          <a:xfrm>
            <a:off x="578811" y="3331922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E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6" name="Cube 5"/>
          <p:cNvSpPr/>
          <p:nvPr/>
        </p:nvSpPr>
        <p:spPr>
          <a:xfrm>
            <a:off x="1747636" y="3331922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X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7" name="Cube 6"/>
          <p:cNvSpPr/>
          <p:nvPr/>
        </p:nvSpPr>
        <p:spPr>
          <a:xfrm>
            <a:off x="2895600" y="3331922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A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8" name="Cube 7"/>
          <p:cNvSpPr/>
          <p:nvPr/>
        </p:nvSpPr>
        <p:spPr>
          <a:xfrm>
            <a:off x="4038600" y="3331922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M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9" name="Cube 8"/>
          <p:cNvSpPr/>
          <p:nvPr/>
        </p:nvSpPr>
        <p:spPr>
          <a:xfrm>
            <a:off x="5181600" y="3331922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P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10" name="Cube 9"/>
          <p:cNvSpPr/>
          <p:nvPr/>
        </p:nvSpPr>
        <p:spPr>
          <a:xfrm>
            <a:off x="6324600" y="3331922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L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11" name="Cube 10"/>
          <p:cNvSpPr/>
          <p:nvPr/>
        </p:nvSpPr>
        <p:spPr>
          <a:xfrm>
            <a:off x="7462636" y="3331922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E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12" name="Cube 11"/>
          <p:cNvSpPr/>
          <p:nvPr/>
        </p:nvSpPr>
        <p:spPr>
          <a:xfrm>
            <a:off x="1747636" y="2532752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E</a:t>
            </a:r>
            <a:endParaRPr lang="en-US" sz="4000" b="1" dirty="0">
              <a:solidFill>
                <a:prstClr val="white"/>
              </a:solidFill>
            </a:endParaRPr>
          </a:p>
        </p:txBody>
      </p:sp>
      <p:sp>
        <p:nvSpPr>
          <p:cNvPr id="13" name="Cube 12"/>
          <p:cNvSpPr/>
          <p:nvPr/>
        </p:nvSpPr>
        <p:spPr>
          <a:xfrm>
            <a:off x="1747636" y="1721190"/>
            <a:ext cx="1147964" cy="85545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prstClr val="white"/>
                </a:solidFill>
              </a:rPr>
              <a:t>T</a:t>
            </a:r>
            <a:endParaRPr lang="en-US" sz="4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62638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Concept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472793" y="1333500"/>
            <a:ext cx="2171700" cy="3746500"/>
            <a:chOff x="5722257" y="1371600"/>
            <a:chExt cx="2171700" cy="4495800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5" name="Oval 4"/>
            <p:cNvSpPr/>
            <p:nvPr/>
          </p:nvSpPr>
          <p:spPr>
            <a:xfrm>
              <a:off x="5722257" y="1371600"/>
              <a:ext cx="2171700" cy="449580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5912757" y="1987566"/>
              <a:ext cx="1576614" cy="326386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6141357" y="2648602"/>
              <a:ext cx="937986" cy="1941796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6293757" y="3149600"/>
              <a:ext cx="453972" cy="93980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Right Arrow 8"/>
          <p:cNvSpPr/>
          <p:nvPr/>
        </p:nvSpPr>
        <p:spPr>
          <a:xfrm>
            <a:off x="1066800" y="2952750"/>
            <a:ext cx="5084536" cy="508000"/>
          </a:xfrm>
          <a:prstGeom prst="rightArrow">
            <a:avLst>
              <a:gd name="adj1" fmla="val 43277"/>
              <a:gd name="adj2" fmla="val 1726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66800" y="3572565"/>
            <a:ext cx="388620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 smtClean="0">
                <a:latin typeface="+mj-lt"/>
              </a:rPr>
              <a:t>Lorem Ipsum is simply dummy text of the printing and typesetting industry. </a:t>
            </a:r>
            <a:endParaRPr lang="en-US" sz="25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1768631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Market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5462088" y="1397000"/>
            <a:ext cx="2171700" cy="3746500"/>
            <a:chOff x="5722257" y="1371600"/>
            <a:chExt cx="2171700" cy="4495800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5" name="Oval 4"/>
            <p:cNvSpPr/>
            <p:nvPr/>
          </p:nvSpPr>
          <p:spPr>
            <a:xfrm>
              <a:off x="5722257" y="1371600"/>
              <a:ext cx="2171700" cy="44958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5912757" y="1987566"/>
              <a:ext cx="1576614" cy="3263868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6141357" y="2648602"/>
              <a:ext cx="937986" cy="1941796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6293757" y="3149600"/>
              <a:ext cx="453972" cy="93980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 Box 394"/>
          <p:cNvSpPr txBox="1">
            <a:spLocks noChangeArrowheads="1"/>
          </p:cNvSpPr>
          <p:nvPr/>
        </p:nvSpPr>
        <p:spPr bwMode="auto">
          <a:xfrm>
            <a:off x="1960277" y="1842300"/>
            <a:ext cx="2728134" cy="44627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0" name="Text Box 394"/>
          <p:cNvSpPr txBox="1">
            <a:spLocks noChangeArrowheads="1"/>
          </p:cNvSpPr>
          <p:nvPr/>
        </p:nvSpPr>
        <p:spPr bwMode="auto">
          <a:xfrm>
            <a:off x="1960277" y="3390816"/>
            <a:ext cx="2728134" cy="44627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1" name="Text Box 394"/>
          <p:cNvSpPr txBox="1">
            <a:spLocks noChangeArrowheads="1"/>
          </p:cNvSpPr>
          <p:nvPr/>
        </p:nvSpPr>
        <p:spPr bwMode="auto">
          <a:xfrm>
            <a:off x="1989305" y="2337034"/>
            <a:ext cx="2728134" cy="44627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2" name="Text Box 394"/>
          <p:cNvSpPr txBox="1">
            <a:spLocks noChangeArrowheads="1"/>
          </p:cNvSpPr>
          <p:nvPr/>
        </p:nvSpPr>
        <p:spPr bwMode="auto">
          <a:xfrm>
            <a:off x="2007448" y="2842011"/>
            <a:ext cx="2728134" cy="44627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kern="0" dirty="0" smtClean="0">
                <a:ea typeface="굴림" charset="-127"/>
                <a:cs typeface="Arial" pitchFamily="34" charset="0"/>
              </a:rPr>
              <a:t>Your  Text Here</a:t>
            </a:r>
          </a:p>
        </p:txBody>
      </p:sp>
      <p:sp>
        <p:nvSpPr>
          <p:cNvPr id="13" name="Oval 268"/>
          <p:cNvSpPr>
            <a:spLocks noChangeArrowheads="1"/>
          </p:cNvSpPr>
          <p:nvPr/>
        </p:nvSpPr>
        <p:spPr bwMode="auto">
          <a:xfrm rot="21347776">
            <a:off x="1528493" y="1955330"/>
            <a:ext cx="246317" cy="258548"/>
          </a:xfrm>
          <a:prstGeom prst="ellipse">
            <a:avLst/>
          </a:prstGeom>
          <a:solidFill>
            <a:schemeClr val="accent3"/>
          </a:solidFill>
          <a:ln w="9525">
            <a:solidFill>
              <a:schemeClr val="accent3">
                <a:lumMod val="50000"/>
              </a:schemeClr>
            </a:solidFill>
            <a:round/>
            <a:headEnd/>
            <a:tailEnd/>
          </a:ln>
        </p:spPr>
        <p:txBody>
          <a:bodyPr wrap="none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" name="Oval 268"/>
          <p:cNvSpPr>
            <a:spLocks noChangeArrowheads="1"/>
          </p:cNvSpPr>
          <p:nvPr/>
        </p:nvSpPr>
        <p:spPr bwMode="auto">
          <a:xfrm rot="21347776">
            <a:off x="1526516" y="2467160"/>
            <a:ext cx="248268" cy="260596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accent2">
                <a:lumMod val="50000"/>
              </a:schemeClr>
            </a:solidFill>
            <a:round/>
            <a:headEnd/>
            <a:tailEnd/>
          </a:ln>
        </p:spPr>
        <p:txBody>
          <a:bodyPr wrap="none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5" name="Oval 268"/>
          <p:cNvSpPr>
            <a:spLocks noChangeArrowheads="1"/>
          </p:cNvSpPr>
          <p:nvPr/>
        </p:nvSpPr>
        <p:spPr bwMode="auto">
          <a:xfrm rot="21347776">
            <a:off x="1524163" y="2975127"/>
            <a:ext cx="251437" cy="263922"/>
          </a:xfrm>
          <a:prstGeom prst="ellipse">
            <a:avLst/>
          </a:prstGeom>
          <a:solidFill>
            <a:schemeClr val="accent6"/>
          </a:solidFill>
          <a:ln w="9525">
            <a:solidFill>
              <a:schemeClr val="accent6">
                <a:lumMod val="50000"/>
              </a:schemeClr>
            </a:solidFill>
            <a:round/>
            <a:headEnd/>
            <a:tailEnd/>
          </a:ln>
        </p:spPr>
        <p:txBody>
          <a:bodyPr wrap="none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" name="Oval 268"/>
          <p:cNvSpPr>
            <a:spLocks noChangeArrowheads="1"/>
          </p:cNvSpPr>
          <p:nvPr/>
        </p:nvSpPr>
        <p:spPr bwMode="auto">
          <a:xfrm rot="21347776">
            <a:off x="1526256" y="3474387"/>
            <a:ext cx="250322" cy="262752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accent1">
                <a:lumMod val="50000"/>
              </a:schemeClr>
            </a:solidFill>
            <a:round/>
            <a:headEnd/>
            <a:tailEnd/>
          </a:ln>
        </p:spPr>
        <p:txBody>
          <a:bodyPr wrap="none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4179658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276600" y="1672167"/>
            <a:ext cx="2819400" cy="3492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i="1" dirty="0">
              <a:solidFill>
                <a:schemeClr val="bg1"/>
              </a:solidFill>
            </a:endParaRPr>
          </a:p>
          <a:p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914400" y="1941138"/>
            <a:ext cx="1905000" cy="887452"/>
          </a:xfrm>
          <a:prstGeom prst="rightArrow">
            <a:avLst>
              <a:gd name="adj1" fmla="val 72764"/>
              <a:gd name="adj2" fmla="val 5000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914400" y="2944748"/>
            <a:ext cx="1905000" cy="887452"/>
          </a:xfrm>
          <a:prstGeom prst="rightArrow">
            <a:avLst>
              <a:gd name="adj1" fmla="val 72764"/>
              <a:gd name="adj2" fmla="val 5000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914400" y="3917382"/>
            <a:ext cx="1905000" cy="887452"/>
          </a:xfrm>
          <a:prstGeom prst="rightArrow">
            <a:avLst>
              <a:gd name="adj1" fmla="val 72764"/>
              <a:gd name="adj2" fmla="val 50000"/>
            </a:avLst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6629400" y="2967980"/>
            <a:ext cx="1905000" cy="887452"/>
          </a:xfrm>
          <a:prstGeom prst="rightArrow">
            <a:avLst>
              <a:gd name="adj1" fmla="val 72764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65550" y="1731173"/>
            <a:ext cx="1841500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sz="2000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65550" y="2802025"/>
            <a:ext cx="1841500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sz="2000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65550" y="3831169"/>
            <a:ext cx="1841500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sz="2000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2361" y="2194838"/>
            <a:ext cx="1841500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1. Example Text.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62361" y="3204642"/>
            <a:ext cx="1841500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2. Example Text.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62361" y="4171081"/>
            <a:ext cx="1841500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3. Example Text.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53561" y="3204642"/>
            <a:ext cx="1841500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+mj-lt"/>
              </a:rPr>
              <a:t>Example Text.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3954301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477321" y="1524000"/>
            <a:ext cx="2068552" cy="3492500"/>
          </a:xfrm>
          <a:prstGeom prst="roundRect">
            <a:avLst>
              <a:gd name="adj" fmla="val 15085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i="1" dirty="0">
              <a:solidFill>
                <a:prstClr val="white"/>
              </a:solidFill>
            </a:endParaRPr>
          </a:p>
          <a:p>
            <a:endParaRPr lang="en-US" i="1" dirty="0">
              <a:solidFill>
                <a:prstClr val="white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161048" y="1524000"/>
            <a:ext cx="2068552" cy="3492500"/>
          </a:xfrm>
          <a:prstGeom prst="roundRect">
            <a:avLst>
              <a:gd name="adj" fmla="val 15085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i="1" dirty="0">
              <a:solidFill>
                <a:prstClr val="white"/>
              </a:solidFill>
            </a:endParaRPr>
          </a:p>
          <a:p>
            <a:endParaRPr lang="en-US" i="1" dirty="0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08462" y="1524000"/>
            <a:ext cx="2068552" cy="3492500"/>
          </a:xfrm>
          <a:prstGeom prst="roundRect">
            <a:avLst>
              <a:gd name="adj" fmla="val 15085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i="1" dirty="0">
              <a:solidFill>
                <a:prstClr val="white"/>
              </a:solidFill>
            </a:endParaRPr>
          </a:p>
          <a:p>
            <a:endParaRPr lang="en-US" i="1" dirty="0">
              <a:solidFill>
                <a:prstClr val="white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2955074" y="2330204"/>
            <a:ext cx="441945" cy="335248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>
            <a:off x="2955074" y="2965204"/>
            <a:ext cx="441945" cy="335248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2955074" y="3621370"/>
            <a:ext cx="441945" cy="335248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5672874" y="2330204"/>
            <a:ext cx="441945" cy="335248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ight Arrow 10"/>
          <p:cNvSpPr/>
          <p:nvPr/>
        </p:nvSpPr>
        <p:spPr>
          <a:xfrm>
            <a:off x="5672874" y="2965204"/>
            <a:ext cx="441945" cy="335248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>
            <a:off x="5672874" y="3621370"/>
            <a:ext cx="441945" cy="335248"/>
          </a:xfrm>
          <a:prstGeom prst="rightArrow">
            <a:avLst>
              <a:gd name="adj1" fmla="val 48166"/>
              <a:gd name="adj2" fmla="val 50000"/>
            </a:avLst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21988" y="1819066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1988" y="2845650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21988" y="3808733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601688" y="1819066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01688" y="2845650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81388" y="1819066"/>
            <a:ext cx="1841500" cy="10156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latin typeface="+mj-lt"/>
              </a:rPr>
              <a:t>Example Text.</a:t>
            </a:r>
          </a:p>
          <a:p>
            <a:pPr algn="ctr"/>
            <a:r>
              <a:rPr lang="en-US" sz="2000" i="1" dirty="0" smtClean="0">
                <a:latin typeface="+mj-lt"/>
              </a:rPr>
              <a:t>Click  to add your text.</a:t>
            </a:r>
            <a:endParaRPr lang="en-US" sz="20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33215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609600" y="2543373"/>
            <a:ext cx="7594600" cy="2624667"/>
            <a:chOff x="1386856" y="2463899"/>
            <a:chExt cx="6379868" cy="2108101"/>
          </a:xfrm>
        </p:grpSpPr>
        <p:grpSp>
          <p:nvGrpSpPr>
            <p:cNvPr id="23" name="Group 65"/>
            <p:cNvGrpSpPr/>
            <p:nvPr/>
          </p:nvGrpSpPr>
          <p:grpSpPr>
            <a:xfrm>
              <a:off x="1386856" y="3616479"/>
              <a:ext cx="822944" cy="822944"/>
              <a:chOff x="7391400" y="1988344"/>
              <a:chExt cx="454025" cy="454025"/>
            </a:xfrm>
            <a:effectLst>
              <a:reflection blurRad="6350" stA="52000" endA="300" endPos="35000" dir="5400000" sy="-100000" algn="bl" rotWithShape="0"/>
            </a:effectLst>
          </p:grpSpPr>
          <p:sp>
            <p:nvSpPr>
              <p:cNvPr id="33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6"/>
                  </a:gs>
                  <a:gs pos="100000">
                    <a:schemeClr val="accent6">
                      <a:lumMod val="50000"/>
                    </a:scheme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6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4" name="Group 65"/>
            <p:cNvGrpSpPr/>
            <p:nvPr/>
          </p:nvGrpSpPr>
          <p:grpSpPr>
            <a:xfrm>
              <a:off x="2438400" y="3315414"/>
              <a:ext cx="1174681" cy="1174681"/>
              <a:chOff x="7391400" y="1988344"/>
              <a:chExt cx="454025" cy="454025"/>
            </a:xfrm>
            <a:effectLst>
              <a:reflection blurRad="6350" stA="52000" endA="300" endPos="35000" dir="5400000" sy="-100000" algn="bl" rotWithShape="0"/>
            </a:effectLst>
          </p:grpSpPr>
          <p:sp>
            <p:nvSpPr>
              <p:cNvPr id="31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50000"/>
                    </a:scheme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5" name="Group 65"/>
            <p:cNvGrpSpPr/>
            <p:nvPr/>
          </p:nvGrpSpPr>
          <p:grpSpPr>
            <a:xfrm>
              <a:off x="3857229" y="2939098"/>
              <a:ext cx="1552971" cy="1552971"/>
              <a:chOff x="7391400" y="1988344"/>
              <a:chExt cx="454025" cy="454025"/>
            </a:xfrm>
            <a:effectLst>
              <a:reflection blurRad="6350" stA="52000" endA="300" endPos="35000" dir="5400000" sy="-100000" algn="bl" rotWithShape="0"/>
            </a:effectLst>
          </p:grpSpPr>
          <p:sp>
            <p:nvSpPr>
              <p:cNvPr id="29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60000"/>
                      <a:lumOff val="40000"/>
                    </a:schemeClr>
                  </a:gs>
                  <a:gs pos="100000">
                    <a:srgbClr val="FF0000">
                      <a:lumMod val="50000"/>
                    </a:srgb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26" name="Group 65"/>
            <p:cNvGrpSpPr/>
            <p:nvPr/>
          </p:nvGrpSpPr>
          <p:grpSpPr>
            <a:xfrm>
              <a:off x="5658623" y="2463899"/>
              <a:ext cx="2108101" cy="2108101"/>
              <a:chOff x="7391400" y="1988344"/>
              <a:chExt cx="454025" cy="454025"/>
            </a:xfrm>
            <a:effectLst>
              <a:reflection blurRad="6350" stA="52000" endA="300" endPos="35000" dir="5400000" sy="-100000" algn="bl" rotWithShape="0"/>
            </a:effectLst>
          </p:grpSpPr>
          <p:sp>
            <p:nvSpPr>
              <p:cNvPr id="27" name="Oval 268"/>
              <p:cNvSpPr>
                <a:spLocks noChangeArrowheads="1"/>
              </p:cNvSpPr>
              <p:nvPr/>
            </p:nvSpPr>
            <p:spPr bwMode="auto">
              <a:xfrm rot="21347776">
                <a:off x="7391400" y="1988344"/>
                <a:ext cx="454025" cy="454025"/>
              </a:xfrm>
              <a:prstGeom prst="ellipse">
                <a:avLst/>
              </a:prstGeom>
              <a:gradFill>
                <a:gsLst>
                  <a:gs pos="0">
                    <a:schemeClr val="accent5"/>
                  </a:gs>
                  <a:gs pos="100000">
                    <a:schemeClr val="accent1">
                      <a:lumMod val="75000"/>
                    </a:schemeClr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wrap="none"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Oval 269"/>
              <p:cNvSpPr>
                <a:spLocks noChangeArrowheads="1"/>
              </p:cNvSpPr>
              <p:nvPr/>
            </p:nvSpPr>
            <p:spPr bwMode="auto">
              <a:xfrm rot="21347776">
                <a:off x="7439013" y="1991424"/>
                <a:ext cx="354310" cy="265201"/>
              </a:xfrm>
              <a:prstGeom prst="ellipse">
                <a:avLst/>
              </a:prstGeom>
              <a:gradFill rotWithShape="1">
                <a:gsLst>
                  <a:gs pos="0">
                    <a:sysClr val="window" lastClr="FFFFFF"/>
                  </a:gs>
                  <a:gs pos="100000">
                    <a:schemeClr val="accent5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35" name="Right Arrow 34"/>
          <p:cNvSpPr/>
          <p:nvPr/>
        </p:nvSpPr>
        <p:spPr>
          <a:xfrm rot="20889101">
            <a:off x="730045" y="2608880"/>
            <a:ext cx="7300833" cy="495892"/>
          </a:xfrm>
          <a:prstGeom prst="rightArrow">
            <a:avLst>
              <a:gd name="adj1" fmla="val 43810"/>
              <a:gd name="adj2" fmla="val 176965"/>
            </a:avLst>
          </a:prstGeom>
          <a:solidFill>
            <a:schemeClr val="accent2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>
              <a:solidFill>
                <a:prstClr val="white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974631" y="1756833"/>
            <a:ext cx="1257769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3"/>
                </a:solidFill>
                <a:latin typeface="+mj-lt"/>
              </a:rPr>
              <a:t>Example Text.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74231" y="2543373"/>
            <a:ext cx="1257769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4"/>
                </a:solidFill>
                <a:latin typeface="+mj-lt"/>
              </a:rPr>
              <a:t>Example Text.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183932" y="2180167"/>
            <a:ext cx="1257769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2"/>
                </a:solidFill>
                <a:latin typeface="+mj-lt"/>
              </a:rPr>
              <a:t>Example Text.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209832" y="1248833"/>
            <a:ext cx="1257769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>
                <a:solidFill>
                  <a:schemeClr val="accent1"/>
                </a:solidFill>
                <a:latin typeface="+mj-lt"/>
              </a:rPr>
              <a:t>Example Text.</a:t>
            </a:r>
          </a:p>
        </p:txBody>
      </p:sp>
    </p:spTree>
    <p:extLst>
      <p:ext uri="{BB962C8B-B14F-4D97-AF65-F5344CB8AC3E}">
        <p14:creationId xmlns:p14="http://schemas.microsoft.com/office/powerpoint/2010/main" val="250572970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Right Arrow Callout 3"/>
          <p:cNvSpPr/>
          <p:nvPr/>
        </p:nvSpPr>
        <p:spPr>
          <a:xfrm>
            <a:off x="685800" y="2222500"/>
            <a:ext cx="2514600" cy="1651000"/>
          </a:xfrm>
          <a:prstGeom prst="rightArrowCallout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Callout 4"/>
          <p:cNvSpPr/>
          <p:nvPr/>
        </p:nvSpPr>
        <p:spPr>
          <a:xfrm>
            <a:off x="3403600" y="2222500"/>
            <a:ext cx="2514600" cy="1651000"/>
          </a:xfrm>
          <a:prstGeom prst="rightArrowCallout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Callout 5"/>
          <p:cNvSpPr/>
          <p:nvPr/>
        </p:nvSpPr>
        <p:spPr>
          <a:xfrm>
            <a:off x="6121400" y="2222500"/>
            <a:ext cx="2514600" cy="1651000"/>
          </a:xfrm>
          <a:prstGeom prst="rightArrowCallout">
            <a:avLst/>
          </a:prstGeom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5800" y="2603780"/>
            <a:ext cx="160020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41700" y="2603780"/>
            <a:ext cx="160020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146800" y="2603780"/>
            <a:ext cx="1600200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Example Text.</a:t>
            </a:r>
          </a:p>
          <a:p>
            <a:pPr algn="ctr"/>
            <a:r>
              <a:rPr lang="en-US" i="1" dirty="0" smtClean="0">
                <a:solidFill>
                  <a:schemeClr val="bg1"/>
                </a:solidFill>
                <a:latin typeface="+mj-lt"/>
              </a:rPr>
              <a:t>Click  to add your text.</a:t>
            </a:r>
            <a:endParaRPr lang="en-US" i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2899528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>
            <a:off x="3807294" y="4058948"/>
            <a:ext cx="1104900" cy="1084552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 rot="744580">
            <a:off x="1466634" y="3832514"/>
            <a:ext cx="5786223" cy="203572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124185" y="2693638"/>
            <a:ext cx="1759184" cy="31750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124185" y="2185638"/>
            <a:ext cx="1759184" cy="317500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6356585" y="3619500"/>
            <a:ext cx="1632184" cy="317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356585" y="3100917"/>
            <a:ext cx="1632184" cy="317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356585" y="2603500"/>
            <a:ext cx="1632184" cy="317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6356585" y="2095500"/>
            <a:ext cx="1632184" cy="317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14400" y="1587500"/>
            <a:ext cx="2273769" cy="4770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Example Text.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19802" y="1524001"/>
            <a:ext cx="2273769" cy="4770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latin typeface="+mj-lt"/>
              </a:rPr>
              <a:t>Example Text.</a:t>
            </a:r>
          </a:p>
        </p:txBody>
      </p:sp>
    </p:spTree>
    <p:extLst>
      <p:ext uri="{BB962C8B-B14F-4D97-AF65-F5344CB8AC3E}">
        <p14:creationId xmlns:p14="http://schemas.microsoft.com/office/powerpoint/2010/main" val="2840352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Strategy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352800" y="1502834"/>
            <a:ext cx="5334000" cy="3979333"/>
          </a:xfrm>
        </p:spPr>
        <p:txBody>
          <a:bodyPr>
            <a:normAutofit/>
          </a:bodyPr>
          <a:lstStyle/>
          <a:p>
            <a:r>
              <a:rPr lang="en-US" sz="2000" dirty="0" err="1"/>
              <a:t>Lorem</a:t>
            </a:r>
            <a:r>
              <a:rPr lang="en-US" sz="2000" dirty="0"/>
              <a:t> </a:t>
            </a:r>
            <a:r>
              <a:rPr lang="en-US" sz="2000" dirty="0" err="1"/>
              <a:t>Ipsum</a:t>
            </a:r>
            <a:r>
              <a:rPr lang="en-US" sz="2000" dirty="0"/>
              <a:t> has been the industry's standard dummy text ever since the </a:t>
            </a:r>
            <a:r>
              <a:rPr lang="en-US" sz="2000" dirty="0" smtClean="0"/>
              <a:t>1500s</a:t>
            </a:r>
          </a:p>
          <a:p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an unknown printer took a galley of type and scrambled it to make a type specimen </a:t>
            </a:r>
            <a:r>
              <a:rPr lang="en-US" sz="2000" dirty="0" smtClean="0"/>
              <a:t>book</a:t>
            </a:r>
          </a:p>
          <a:p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survived not only five centuries, but also the leap into electronic typesetting, remaining </a:t>
            </a:r>
            <a:r>
              <a:rPr lang="en-US" sz="2000" dirty="0" err="1" smtClean="0"/>
              <a:t>unchange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pic>
        <p:nvPicPr>
          <p:cNvPr id="5" name="Picture 4" descr="D:\Imagine7Buckup\SmileRobot\New folder\1388842511_social_twitter_box_bl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43100"/>
            <a:ext cx="2590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63496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Arrows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58401366"/>
              </p:ext>
            </p:extLst>
          </p:nvPr>
        </p:nvGraphicFramePr>
        <p:xfrm>
          <a:off x="1447800" y="1947333"/>
          <a:ext cx="6096000" cy="3386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314703" y="1588063"/>
            <a:ext cx="2273769" cy="101566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i="1" dirty="0" smtClean="0">
                <a:latin typeface="+mj-lt"/>
              </a:rPr>
              <a:t>Example Text.</a:t>
            </a:r>
          </a:p>
        </p:txBody>
      </p:sp>
    </p:spTree>
    <p:extLst>
      <p:ext uri="{BB962C8B-B14F-4D97-AF65-F5344CB8AC3E}">
        <p14:creationId xmlns:p14="http://schemas.microsoft.com/office/powerpoint/2010/main" val="22919250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895962" y="1450670"/>
            <a:ext cx="1255266" cy="1236556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5" name="Oval 4"/>
          <p:cNvSpPr/>
          <p:nvPr/>
        </p:nvSpPr>
        <p:spPr>
          <a:xfrm>
            <a:off x="6059934" y="3047888"/>
            <a:ext cx="1255266" cy="1236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6" name="Oval 5"/>
          <p:cNvSpPr/>
          <p:nvPr/>
        </p:nvSpPr>
        <p:spPr>
          <a:xfrm>
            <a:off x="3895962" y="3906944"/>
            <a:ext cx="1255266" cy="1236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7" name="Oval 6"/>
          <p:cNvSpPr/>
          <p:nvPr/>
        </p:nvSpPr>
        <p:spPr>
          <a:xfrm>
            <a:off x="1752600" y="3047888"/>
            <a:ext cx="1255266" cy="12365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8" name="Left-Right Arrow 7"/>
          <p:cNvSpPr/>
          <p:nvPr/>
        </p:nvSpPr>
        <p:spPr>
          <a:xfrm rot="5400000">
            <a:off x="4137025" y="3153032"/>
            <a:ext cx="786061" cy="340772"/>
          </a:xfrm>
          <a:prstGeom prst="leftRightArrow">
            <a:avLst>
              <a:gd name="adj1" fmla="val 2717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Left-Right Arrow 8"/>
          <p:cNvSpPr/>
          <p:nvPr/>
        </p:nvSpPr>
        <p:spPr>
          <a:xfrm rot="8159636">
            <a:off x="3037823" y="2729585"/>
            <a:ext cx="797956" cy="335692"/>
          </a:xfrm>
          <a:prstGeom prst="leftRightArrow">
            <a:avLst>
              <a:gd name="adj1" fmla="val 2717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Left-Right Arrow 9"/>
          <p:cNvSpPr/>
          <p:nvPr/>
        </p:nvSpPr>
        <p:spPr>
          <a:xfrm rot="13428886">
            <a:off x="5324262" y="2526122"/>
            <a:ext cx="797956" cy="335692"/>
          </a:xfrm>
          <a:prstGeom prst="leftRightArrow">
            <a:avLst>
              <a:gd name="adj1" fmla="val 27177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93034591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21" name="Rounded Rectangle 20"/>
          <p:cNvSpPr/>
          <p:nvPr/>
        </p:nvSpPr>
        <p:spPr>
          <a:xfrm>
            <a:off x="1828800" y="2944711"/>
            <a:ext cx="1116806" cy="14181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i="1" dirty="0">
                <a:solidFill>
                  <a:schemeClr val="bg1"/>
                </a:solidFill>
              </a:rPr>
              <a:t>Example Text.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810000" y="2032139"/>
            <a:ext cx="992618" cy="3453454"/>
            <a:chOff x="3733800" y="1259334"/>
            <a:chExt cx="1483866" cy="5101332"/>
          </a:xfrm>
          <a:solidFill>
            <a:schemeClr val="accent2">
              <a:alpha val="99000"/>
            </a:schemeClr>
          </a:solidFill>
        </p:grpSpPr>
        <p:sp>
          <p:nvSpPr>
            <p:cNvPr id="23" name="Oval 22"/>
            <p:cNvSpPr/>
            <p:nvPr/>
          </p:nvSpPr>
          <p:spPr>
            <a:xfrm>
              <a:off x="3733800" y="3068067"/>
              <a:ext cx="1483866" cy="1483866"/>
            </a:xfrm>
            <a:prstGeom prst="ellipse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i="1" dirty="0">
                  <a:solidFill>
                    <a:schemeClr val="bg1"/>
                  </a:solidFill>
                </a:rPr>
                <a:t>Example Text.</a:t>
              </a:r>
            </a:p>
          </p:txBody>
        </p:sp>
        <p:sp>
          <p:nvSpPr>
            <p:cNvPr id="24" name="Oval 23"/>
            <p:cNvSpPr/>
            <p:nvPr/>
          </p:nvSpPr>
          <p:spPr>
            <a:xfrm>
              <a:off x="3733800" y="4876800"/>
              <a:ext cx="1483866" cy="1483866"/>
            </a:xfrm>
            <a:prstGeom prst="ellipse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i="1" dirty="0">
                  <a:solidFill>
                    <a:schemeClr val="bg1"/>
                  </a:solidFill>
                </a:rPr>
                <a:t>Example Text.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3733800" y="1259334"/>
              <a:ext cx="1483866" cy="1483866"/>
            </a:xfrm>
            <a:prstGeom prst="ellipse">
              <a:avLst/>
            </a:prstGeom>
            <a:grpFill/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i="1" dirty="0">
                  <a:solidFill>
                    <a:schemeClr val="bg1"/>
                  </a:solidFill>
                </a:rPr>
                <a:t>Example Text.</a:t>
              </a:r>
            </a:p>
          </p:txBody>
        </p:sp>
      </p:grpSp>
      <p:sp>
        <p:nvSpPr>
          <p:cNvPr id="26" name="Rounded Rectangle 25"/>
          <p:cNvSpPr/>
          <p:nvPr/>
        </p:nvSpPr>
        <p:spPr>
          <a:xfrm>
            <a:off x="5817394" y="3051444"/>
            <a:ext cx="1116806" cy="14181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i="1" dirty="0">
                <a:solidFill>
                  <a:schemeClr val="bg1"/>
                </a:solidFill>
              </a:rPr>
              <a:t>Example Text.</a:t>
            </a:r>
          </a:p>
        </p:txBody>
      </p:sp>
      <p:grpSp>
        <p:nvGrpSpPr>
          <p:cNvPr id="27" name="Group 8"/>
          <p:cNvGrpSpPr/>
          <p:nvPr/>
        </p:nvGrpSpPr>
        <p:grpSpPr>
          <a:xfrm rot="10800000">
            <a:off x="3148173" y="2718102"/>
            <a:ext cx="661902" cy="1999316"/>
            <a:chOff x="5320324" y="2496486"/>
            <a:chExt cx="879243" cy="2390227"/>
          </a:xfrm>
          <a:solidFill>
            <a:schemeClr val="tx1"/>
          </a:solidFill>
        </p:grpSpPr>
        <p:sp>
          <p:nvSpPr>
            <p:cNvPr id="28" name="Right Arrow 27"/>
            <p:cNvSpPr/>
            <p:nvPr/>
          </p:nvSpPr>
          <p:spPr>
            <a:xfrm rot="12600000">
              <a:off x="5320324" y="2496486"/>
              <a:ext cx="847725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29" name="Right Arrow 28"/>
            <p:cNvSpPr/>
            <p:nvPr/>
          </p:nvSpPr>
          <p:spPr>
            <a:xfrm rot="10800000">
              <a:off x="5399287" y="3544483"/>
              <a:ext cx="706438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30" name="Right Arrow 29"/>
            <p:cNvSpPr/>
            <p:nvPr/>
          </p:nvSpPr>
          <p:spPr>
            <a:xfrm rot="8908252">
              <a:off x="5351842" y="4533494"/>
              <a:ext cx="847725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31" name="Group 28"/>
          <p:cNvGrpSpPr/>
          <p:nvPr/>
        </p:nvGrpSpPr>
        <p:grpSpPr>
          <a:xfrm rot="10800000">
            <a:off x="4869094" y="2718102"/>
            <a:ext cx="689086" cy="1999318"/>
            <a:chOff x="2800374" y="2496485"/>
            <a:chExt cx="915353" cy="2390229"/>
          </a:xfrm>
          <a:solidFill>
            <a:schemeClr val="tx1"/>
          </a:solidFill>
        </p:grpSpPr>
        <p:sp>
          <p:nvSpPr>
            <p:cNvPr id="32" name="Right Arrow 31"/>
            <p:cNvSpPr/>
            <p:nvPr/>
          </p:nvSpPr>
          <p:spPr>
            <a:xfrm rot="9558989">
              <a:off x="2868003" y="2496485"/>
              <a:ext cx="847724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33" name="Right Arrow 32"/>
            <p:cNvSpPr/>
            <p:nvPr/>
          </p:nvSpPr>
          <p:spPr>
            <a:xfrm rot="10800000">
              <a:off x="2832942" y="3564129"/>
              <a:ext cx="847724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34" name="Right Arrow 33"/>
            <p:cNvSpPr/>
            <p:nvPr/>
          </p:nvSpPr>
          <p:spPr>
            <a:xfrm rot="12533838">
              <a:off x="2800374" y="4533495"/>
              <a:ext cx="847724" cy="353219"/>
            </a:xfrm>
            <a:prstGeom prst="rightArrow">
              <a:avLst>
                <a:gd name="adj1" fmla="val 3268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35" name="Text Box 394"/>
          <p:cNvSpPr txBox="1">
            <a:spLocks noChangeArrowheads="1"/>
          </p:cNvSpPr>
          <p:nvPr/>
        </p:nvSpPr>
        <p:spPr bwMode="auto">
          <a:xfrm>
            <a:off x="2039125" y="1882551"/>
            <a:ext cx="707501" cy="8771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 smtClean="0">
                <a:ea typeface="굴림" charset="-127"/>
                <a:cs typeface="Arial" pitchFamily="34" charset="0"/>
              </a:rPr>
              <a:t>1</a:t>
            </a:r>
          </a:p>
        </p:txBody>
      </p:sp>
      <p:sp>
        <p:nvSpPr>
          <p:cNvPr id="36" name="Text Box 394"/>
          <p:cNvSpPr txBox="1">
            <a:spLocks noChangeArrowheads="1"/>
          </p:cNvSpPr>
          <p:nvPr/>
        </p:nvSpPr>
        <p:spPr bwMode="auto">
          <a:xfrm>
            <a:off x="4001159" y="1043565"/>
            <a:ext cx="707501" cy="8771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 smtClean="0">
                <a:ea typeface="굴림" charset="-127"/>
                <a:cs typeface="Arial" pitchFamily="34" charset="0"/>
              </a:rPr>
              <a:t>2</a:t>
            </a:r>
          </a:p>
        </p:txBody>
      </p:sp>
      <p:sp>
        <p:nvSpPr>
          <p:cNvPr id="37" name="Text Box 394"/>
          <p:cNvSpPr txBox="1">
            <a:spLocks noChangeArrowheads="1"/>
          </p:cNvSpPr>
          <p:nvPr/>
        </p:nvSpPr>
        <p:spPr bwMode="auto">
          <a:xfrm>
            <a:off x="6022045" y="2011177"/>
            <a:ext cx="707501" cy="8771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91440" tIns="91440" anchor="ctr" anchorCtr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 smtClean="0">
                <a:ea typeface="굴림" charset="-127"/>
                <a:cs typeface="Arial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7275244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 rot="10800000">
            <a:off x="1750771" y="3048000"/>
            <a:ext cx="5546527" cy="769937"/>
          </a:xfrm>
          <a:prstGeom prst="triangle">
            <a:avLst>
              <a:gd name="adj" fmla="val 4959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600200" y="1524000"/>
            <a:ext cx="1167237" cy="1179498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6" name="Oval 5"/>
          <p:cNvSpPr/>
          <p:nvPr/>
        </p:nvSpPr>
        <p:spPr>
          <a:xfrm>
            <a:off x="3080402" y="1524000"/>
            <a:ext cx="1167237" cy="1179498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7" name="Oval 6"/>
          <p:cNvSpPr/>
          <p:nvPr/>
        </p:nvSpPr>
        <p:spPr>
          <a:xfrm>
            <a:off x="4604402" y="1524000"/>
            <a:ext cx="1167237" cy="1179498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8" name="Oval 7"/>
          <p:cNvSpPr/>
          <p:nvPr/>
        </p:nvSpPr>
        <p:spPr>
          <a:xfrm>
            <a:off x="6147963" y="1524000"/>
            <a:ext cx="1167237" cy="1179498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445453" y="4127500"/>
            <a:ext cx="2157158" cy="1079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bg1"/>
                </a:solidFill>
              </a:rPr>
              <a:t>Example Text.</a:t>
            </a:r>
          </a:p>
        </p:txBody>
      </p:sp>
    </p:spTree>
    <p:extLst>
      <p:ext uri="{BB962C8B-B14F-4D97-AF65-F5344CB8AC3E}">
        <p14:creationId xmlns:p14="http://schemas.microsoft.com/office/powerpoint/2010/main" val="59874522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– Your Title Text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590800" y="1423158"/>
            <a:ext cx="982770" cy="926342"/>
          </a:xfrm>
          <a:prstGeom prst="ellipse">
            <a:avLst/>
          </a:prstGeom>
          <a:solidFill>
            <a:schemeClr val="accent2">
              <a:alpha val="99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A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590800" y="2364473"/>
            <a:ext cx="982770" cy="926342"/>
          </a:xfrm>
          <a:prstGeom prst="ellipse">
            <a:avLst/>
          </a:prstGeom>
          <a:solidFill>
            <a:schemeClr val="accent3">
              <a:alpha val="99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B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590800" y="3290816"/>
            <a:ext cx="982770" cy="926342"/>
          </a:xfrm>
          <a:prstGeom prst="ellipse">
            <a:avLst/>
          </a:prstGeom>
          <a:solidFill>
            <a:schemeClr val="accent1">
              <a:alpha val="99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C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590800" y="4217158"/>
            <a:ext cx="982770" cy="926342"/>
          </a:xfrm>
          <a:prstGeom prst="ellipse">
            <a:avLst/>
          </a:prstGeom>
          <a:solidFill>
            <a:schemeClr val="accent4">
              <a:alpha val="99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D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310442" y="2312157"/>
            <a:ext cx="2157158" cy="17593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i="1" dirty="0">
                <a:solidFill>
                  <a:schemeClr val="bg1"/>
                </a:solidFill>
              </a:rPr>
              <a:t>Example Text.</a:t>
            </a:r>
          </a:p>
        </p:txBody>
      </p:sp>
      <p:sp>
        <p:nvSpPr>
          <p:cNvPr id="9" name="Right Arrow 8"/>
          <p:cNvSpPr/>
          <p:nvPr/>
        </p:nvSpPr>
        <p:spPr>
          <a:xfrm rot="20358989">
            <a:off x="3997716" y="4205430"/>
            <a:ext cx="847724" cy="294349"/>
          </a:xfrm>
          <a:prstGeom prst="rightArrow">
            <a:avLst>
              <a:gd name="adj1" fmla="val 3268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3956392" y="2716308"/>
            <a:ext cx="847724" cy="294349"/>
          </a:xfrm>
          <a:prstGeom prst="rightArrow">
            <a:avLst>
              <a:gd name="adj1" fmla="val 3268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733838">
            <a:off x="3988961" y="2038694"/>
            <a:ext cx="847724" cy="294349"/>
          </a:xfrm>
          <a:prstGeom prst="rightArrow">
            <a:avLst>
              <a:gd name="adj1" fmla="val 3268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3962656" y="3582158"/>
            <a:ext cx="847724" cy="294349"/>
          </a:xfrm>
          <a:prstGeom prst="rightArrow">
            <a:avLst>
              <a:gd name="adj1" fmla="val 32680"/>
              <a:gd name="adj2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9491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09600" y="2603501"/>
            <a:ext cx="1592456" cy="1173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/>
              <a:t>You Text Here</a:t>
            </a:r>
            <a:endParaRPr lang="en-US" sz="2500" dirty="0"/>
          </a:p>
        </p:txBody>
      </p:sp>
      <p:sp>
        <p:nvSpPr>
          <p:cNvPr id="5" name="Rectangle 4"/>
          <p:cNvSpPr/>
          <p:nvPr/>
        </p:nvSpPr>
        <p:spPr>
          <a:xfrm>
            <a:off x="3733800" y="2603501"/>
            <a:ext cx="1592456" cy="1173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/>
              <a:t>You Text Here</a:t>
            </a:r>
          </a:p>
        </p:txBody>
      </p:sp>
      <p:sp>
        <p:nvSpPr>
          <p:cNvPr id="6" name="Equal 5"/>
          <p:cNvSpPr/>
          <p:nvPr/>
        </p:nvSpPr>
        <p:spPr>
          <a:xfrm>
            <a:off x="5638800" y="2856480"/>
            <a:ext cx="990600" cy="656946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Plus 6"/>
          <p:cNvSpPr/>
          <p:nvPr/>
        </p:nvSpPr>
        <p:spPr>
          <a:xfrm>
            <a:off x="2577691" y="2867500"/>
            <a:ext cx="775111" cy="645926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975763" y="2603501"/>
            <a:ext cx="1592456" cy="1173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/>
              <a:t>You Text Here</a:t>
            </a:r>
          </a:p>
        </p:txBody>
      </p:sp>
    </p:spTree>
    <p:extLst>
      <p:ext uri="{BB962C8B-B14F-4D97-AF65-F5344CB8AC3E}">
        <p14:creationId xmlns:p14="http://schemas.microsoft.com/office/powerpoint/2010/main" val="347618131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09600" y="2645834"/>
            <a:ext cx="4114800" cy="12951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Do you have</a:t>
            </a:r>
            <a:r>
              <a:rPr kumimoji="0" lang="ru-RU" sz="36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/>
            </a:r>
            <a:br>
              <a:rPr kumimoji="0" lang="ru-RU" sz="36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</a:b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any questions?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800600" y="994833"/>
            <a:ext cx="3124200" cy="4254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3300" b="1" dirty="0" smtClean="0">
                <a:solidFill>
                  <a:schemeClr val="accent1"/>
                </a:solidFill>
                <a:latin typeface="Century Gothic" pitchFamily="34" charset="0"/>
                <a:ea typeface="+mj-ea"/>
                <a:cs typeface="Arial" pitchFamily="34" charset="0"/>
              </a:rPr>
              <a:t>?</a:t>
            </a:r>
            <a:endParaRPr kumimoji="0" lang="en-US" sz="33300" b="1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Century Gothic" pitchFamily="34" charset="0"/>
              <a:ea typeface="+mj-ea"/>
              <a:cs typeface="Arial" pitchFamily="34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7086600" y="2866760"/>
            <a:ext cx="1676400" cy="1874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700" b="1" dirty="0" smtClean="0">
                <a:solidFill>
                  <a:schemeClr val="accent2"/>
                </a:solidFill>
                <a:latin typeface="Century Gothic" pitchFamily="34" charset="0"/>
                <a:ea typeface="+mj-ea"/>
                <a:cs typeface="Arial" pitchFamily="34" charset="0"/>
              </a:rPr>
              <a:t>?</a:t>
            </a:r>
            <a:endParaRPr kumimoji="0" lang="en-US" sz="16700" b="1" i="0" u="none" strike="noStrike" kern="1200" cap="none" spc="0" normalizeH="0" baseline="0" noProof="0" dirty="0" smtClean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Century Gothic" pitchFamily="34" charset="0"/>
              <a:ea typeface="+mj-ea"/>
              <a:cs typeface="Arial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572000" y="3153833"/>
            <a:ext cx="838200" cy="1079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b="1" dirty="0" smtClean="0">
                <a:solidFill>
                  <a:schemeClr val="accent3"/>
                </a:solidFill>
                <a:latin typeface="Century Gothic" pitchFamily="34" charset="0"/>
                <a:ea typeface="+mj-ea"/>
                <a:cs typeface="Arial" pitchFamily="34" charset="0"/>
              </a:rPr>
              <a:t>?</a:t>
            </a:r>
            <a:endParaRPr kumimoji="0" lang="en-US" sz="9600" b="1" i="0" u="none" strike="noStrike" kern="1200" cap="none" spc="0" normalizeH="0" baseline="0" noProof="0" dirty="0" smtClean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entury Gothic" pitchFamily="34" charset="0"/>
              <a:ea typeface="+mj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193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B249F"/>
      </a:accent1>
      <a:accent2>
        <a:srgbClr val="9999CC"/>
      </a:accent2>
      <a:accent3>
        <a:srgbClr val="666699"/>
      </a:accent3>
      <a:accent4>
        <a:srgbClr val="669999"/>
      </a:accent4>
      <a:accent5>
        <a:srgbClr val="336666"/>
      </a:accent5>
      <a:accent6>
        <a:srgbClr val="336699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2781</Words>
  <Application>Microsoft Office PowerPoint</Application>
  <PresentationFormat>On-screen Show (16:10)</PresentationFormat>
  <Paragraphs>684</Paragraphs>
  <Slides>96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96</vt:i4>
      </vt:variant>
    </vt:vector>
  </HeadingPairs>
  <TitlesOfParts>
    <vt:vector size="97" baseType="lpstr">
      <vt:lpstr>Office Theme</vt:lpstr>
      <vt:lpstr>Name of  Presentation</vt:lpstr>
      <vt:lpstr>Slide master</vt:lpstr>
      <vt:lpstr>Lists – Your Title Text Here</vt:lpstr>
      <vt:lpstr>Steps  – Your Title Text Here</vt:lpstr>
      <vt:lpstr>Social Media  – Your Title Text Here</vt:lpstr>
      <vt:lpstr>Facebook Strategy</vt:lpstr>
      <vt:lpstr>Facebook Strategy</vt:lpstr>
      <vt:lpstr>Skype Strategy</vt:lpstr>
      <vt:lpstr>Twitter Strategy</vt:lpstr>
      <vt:lpstr>Google Strategy</vt:lpstr>
      <vt:lpstr>Yahoo Strategy</vt:lpstr>
      <vt:lpstr>LinkedIn Strategy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Picture Box – Your Title Text Here</vt:lpstr>
      <vt:lpstr>PowerPoint Presentation</vt:lpstr>
      <vt:lpstr>Picture Box – Your Title Text Here</vt:lpstr>
      <vt:lpstr>Picture Box – Your Title Text Here</vt:lpstr>
      <vt:lpstr>Project Timeline – Your Text Here</vt:lpstr>
      <vt:lpstr>Project Timeline  – Your Text Here</vt:lpstr>
      <vt:lpstr>Value Chain – Your Text Here</vt:lpstr>
      <vt:lpstr>Timeline – Your Title Text Here</vt:lpstr>
      <vt:lpstr>Circles Timeline  – Your Title Text Here</vt:lpstr>
      <vt:lpstr>Pyramid – Your Title Text Here</vt:lpstr>
      <vt:lpstr>Pyramid – Your Title Text Here</vt:lpstr>
      <vt:lpstr>Venn Diagram – Your Title Text Here</vt:lpstr>
      <vt:lpstr>Venn Diagram – Your Title Text Here</vt:lpstr>
      <vt:lpstr>Venn Diagram - Your Title Text Here</vt:lpstr>
      <vt:lpstr>3D Pie Chart– Your Title Text Here</vt:lpstr>
      <vt:lpstr>Pie Chart– Your Title Text Here</vt:lpstr>
      <vt:lpstr>Matrix – Your Title Text Here</vt:lpstr>
      <vt:lpstr>Circles – Your Title Text Here</vt:lpstr>
      <vt:lpstr>Crossword Concept  – Your Title Text Here</vt:lpstr>
      <vt:lpstr>Puzzle  – Your Title Text Here</vt:lpstr>
      <vt:lpstr>Puzzle – Your Title Text Here</vt:lpstr>
      <vt:lpstr>Puzzle – Your Title Text Here</vt:lpstr>
      <vt:lpstr>Puzzle – Your Title Text Here</vt:lpstr>
      <vt:lpstr>Hexagons – Your Title Text Here</vt:lpstr>
      <vt:lpstr>Missing Piece Concept  – Your Title Text Here</vt:lpstr>
      <vt:lpstr>Last Piece Concept  – Your Title Text Here</vt:lpstr>
      <vt:lpstr>Gears – Your Title Text Here</vt:lpstr>
      <vt:lpstr>Gears – Your Title Text Here</vt:lpstr>
      <vt:lpstr>Scatter Chart - Your Title Text Here</vt:lpstr>
      <vt:lpstr>Column Chart – Your Title Text Here</vt:lpstr>
      <vt:lpstr>Radar Chart – Your Title Text Here</vt:lpstr>
      <vt:lpstr>Bar Chart – Your Title Text Here</vt:lpstr>
      <vt:lpstr>Area Chart – Your Title Text Here</vt:lpstr>
      <vt:lpstr>Line Chart – Your Title Text Here</vt:lpstr>
      <vt:lpstr>Table – Your Title Text Here</vt:lpstr>
      <vt:lpstr>Bullet List – Your Title Text Here</vt:lpstr>
      <vt:lpstr>Text Blocks – Your Title Text Here</vt:lpstr>
      <vt:lpstr>Text Blocks – Your Title Text Here</vt:lpstr>
      <vt:lpstr>Text Lists  – Your Title Text Here</vt:lpstr>
      <vt:lpstr>Follow List  – Your Title Text Here</vt:lpstr>
      <vt:lpstr>Onion Diagram - Your Title Text Here</vt:lpstr>
      <vt:lpstr>Cycle – Your Title Text Here</vt:lpstr>
      <vt:lpstr>Funnel – Your Title Text Here</vt:lpstr>
      <vt:lpstr>Steps – Your Title Text Here</vt:lpstr>
      <vt:lpstr>Places – Your Title Text Here</vt:lpstr>
      <vt:lpstr>Org Chart / Hierarchy – Your Title Text Here</vt:lpstr>
      <vt:lpstr>Hierarchy Chart – Your Title Text Here</vt:lpstr>
      <vt:lpstr>Text Blocks – Your Title Text Here</vt:lpstr>
      <vt:lpstr>Text Blocks/ Hierarchy – Your Title Text Here</vt:lpstr>
      <vt:lpstr>Text Blocks – Your Title Text Here</vt:lpstr>
      <vt:lpstr>Text Blocks – Your Title Text Here</vt:lpstr>
      <vt:lpstr>Clouds – Your Title Text Here</vt:lpstr>
      <vt:lpstr>Callouts – Your Title Text Here</vt:lpstr>
      <vt:lpstr>Scrolls – Your Title Text Here</vt:lpstr>
      <vt:lpstr>Plus – Your Title Text Here</vt:lpstr>
      <vt:lpstr>Stands Out  Circle  – Your Title Text Here</vt:lpstr>
      <vt:lpstr>Circles – Your Title Text Here</vt:lpstr>
      <vt:lpstr>Circles Diagrams – Your Title Text Here</vt:lpstr>
      <vt:lpstr>Circles – Your Title Text Here</vt:lpstr>
      <vt:lpstr>Idea Concept  – Your Title Text Here</vt:lpstr>
      <vt:lpstr>Risk Concept  – Your Title Text Here</vt:lpstr>
      <vt:lpstr>Crossword Concept  – Your Title Text Here</vt:lpstr>
      <vt:lpstr>Aim Concept  – Your Title Text Here</vt:lpstr>
      <vt:lpstr>Target Market  – Your Title Text Here</vt:lpstr>
      <vt:lpstr>Process – Your Title Text Here</vt:lpstr>
      <vt:lpstr>Process  – Your Title Text Here</vt:lpstr>
      <vt:lpstr>Process – Your Title Text Here</vt:lpstr>
      <vt:lpstr>Process – Your Title Text Here</vt:lpstr>
      <vt:lpstr>Scales – Your Title Text Here</vt:lpstr>
      <vt:lpstr>Arrows – Your Title Text Here</vt:lpstr>
      <vt:lpstr>Process – Your Title Text Here</vt:lpstr>
      <vt:lpstr>Process – Your Title Text Here</vt:lpstr>
      <vt:lpstr>Process – Your Title Text Here</vt:lpstr>
      <vt:lpstr>Process – Your Title Text Here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Company</dc:creator>
  <cp:lastModifiedBy>Administrator</cp:lastModifiedBy>
  <cp:revision>16</cp:revision>
  <dcterms:created xsi:type="dcterms:W3CDTF">2013-12-25T12:45:28Z</dcterms:created>
  <dcterms:modified xsi:type="dcterms:W3CDTF">2014-06-29T05:50:22Z</dcterms:modified>
</cp:coreProperties>
</file>

<file path=docProps/thumbnail.jpeg>
</file>